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  <p:sldMasterId id="2147483673" r:id="rId3"/>
    <p:sldMasterId id="2147483677" r:id="rId4"/>
    <p:sldMasterId id="2147483681" r:id="rId5"/>
    <p:sldMasterId id="2147483684" r:id="rId6"/>
    <p:sldMasterId id="2147483703" r:id="rId7"/>
    <p:sldMasterId id="2147483722" r:id="rId8"/>
  </p:sldMasterIdLst>
  <p:notesMasterIdLst>
    <p:notesMasterId r:id="rId23"/>
  </p:notesMasterIdLst>
  <p:sldIdLst>
    <p:sldId id="257" r:id="rId9"/>
    <p:sldId id="261" r:id="rId10"/>
    <p:sldId id="259" r:id="rId11"/>
    <p:sldId id="271" r:id="rId12"/>
    <p:sldId id="264" r:id="rId13"/>
    <p:sldId id="276" r:id="rId14"/>
    <p:sldId id="278" r:id="rId15"/>
    <p:sldId id="268" r:id="rId16"/>
    <p:sldId id="277" r:id="rId17"/>
    <p:sldId id="279" r:id="rId18"/>
    <p:sldId id="280" r:id="rId19"/>
    <p:sldId id="266" r:id="rId20"/>
    <p:sldId id="265" r:id="rId21"/>
    <p:sldId id="272" r:id="rId22"/>
  </p:sldIdLst>
  <p:sldSz cx="12192000" cy="6858000"/>
  <p:notesSz cx="6858000" cy="9525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4614" autoAdjust="0"/>
  </p:normalViewPr>
  <p:slideViewPr>
    <p:cSldViewPr snapToGrid="0">
      <p:cViewPr varScale="1">
        <p:scale>
          <a:sx n="70" d="100"/>
          <a:sy n="70" d="100"/>
        </p:scale>
        <p:origin x="-702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ableStyles" Target="tableStyles.xml"/><Relationship Id="rId30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79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779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E079B-A6D8-445F-A648-0C12F844D487}" type="datetimeFigureOut">
              <a:rPr lang="en-US" smtClean="0"/>
              <a:pPr/>
              <a:t>3/14/2019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1500" y="1190625"/>
            <a:ext cx="5715000" cy="3216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583908"/>
            <a:ext cx="5486400" cy="375046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047099"/>
            <a:ext cx="2971800" cy="4779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047099"/>
            <a:ext cx="2971800" cy="4779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81323-1372-4009-8D8A-0590ABF98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2257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0875E-9B00-4920-A711-5A29A1CAF55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1842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1D47F-CC29-451B-ADFE-E3D62C485B4D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188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640994F-DD12-42FA-B80A-68B6420FD5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493"/>
          <a:stretch/>
        </p:blipFill>
        <p:spPr>
          <a:xfrm>
            <a:off x="-1" y="0"/>
            <a:ext cx="12190617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1212EC0-E4ED-4E66-A99F-945555B409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 hidden="1">
            <a:extLst>
              <a:ext uri="{FF2B5EF4-FFF2-40B4-BE49-F238E27FC236}">
                <a16:creationId xmlns:a16="http://schemas.microsoft.com/office/drawing/2014/main" xmlns="" id="{C81FF32E-E0FC-4081-AEA6-8F0B172499A3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Pentagon 4" hidden="1">
            <a:extLst>
              <a:ext uri="{FF2B5EF4-FFF2-40B4-BE49-F238E27FC236}">
                <a16:creationId xmlns:a16="http://schemas.microsoft.com/office/drawing/2014/main" xmlns="" id="{C307339D-A2A5-46D3-AB11-2B04C59266F2}"/>
              </a:ext>
            </a:extLst>
          </p:cNvPr>
          <p:cNvSpPr/>
          <p:nvPr userDrawn="1"/>
        </p:nvSpPr>
        <p:spPr>
          <a:xfrm rot="5400000">
            <a:off x="11103428" y="232229"/>
            <a:ext cx="644653" cy="537029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29204F0E-F804-4E45-8E24-D7E253ECD2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4796" y="0"/>
            <a:ext cx="5332226" cy="6858000"/>
          </a:xfrm>
          <a:custGeom>
            <a:avLst/>
            <a:gdLst>
              <a:gd name="connsiteX0" fmla="*/ 453354 w 5332226"/>
              <a:gd name="connsiteY0" fmla="*/ 4375146 h 6858000"/>
              <a:gd name="connsiteX1" fmla="*/ 502944 w 5332226"/>
              <a:gd name="connsiteY1" fmla="*/ 4375146 h 6858000"/>
              <a:gd name="connsiteX2" fmla="*/ 49590 w 5332226"/>
              <a:gd name="connsiteY2" fmla="*/ 6857998 h 6858000"/>
              <a:gd name="connsiteX3" fmla="*/ 0 w 5332226"/>
              <a:gd name="connsiteY3" fmla="*/ 6857998 h 6858000"/>
              <a:gd name="connsiteX4" fmla="*/ 4652519 w 5332226"/>
              <a:gd name="connsiteY4" fmla="*/ 3428998 h 6858000"/>
              <a:gd name="connsiteX5" fmla="*/ 4862460 w 5332226"/>
              <a:gd name="connsiteY5" fmla="*/ 3428998 h 6858000"/>
              <a:gd name="connsiteX6" fmla="*/ 4244361 w 5332226"/>
              <a:gd name="connsiteY6" fmla="*/ 6857998 h 6858000"/>
              <a:gd name="connsiteX7" fmla="*/ 4034420 w 5332226"/>
              <a:gd name="connsiteY7" fmla="*/ 6857998 h 6858000"/>
              <a:gd name="connsiteX8" fmla="*/ 5282636 w 5332226"/>
              <a:gd name="connsiteY8" fmla="*/ 0 h 6858000"/>
              <a:gd name="connsiteX9" fmla="*/ 5332226 w 5332226"/>
              <a:gd name="connsiteY9" fmla="*/ 0 h 6858000"/>
              <a:gd name="connsiteX10" fmla="*/ 4878872 w 5332226"/>
              <a:gd name="connsiteY10" fmla="*/ 2482852 h 6858000"/>
              <a:gd name="connsiteX11" fmla="*/ 4829282 w 5332226"/>
              <a:gd name="connsiteY11" fmla="*/ 2482852 h 6858000"/>
              <a:gd name="connsiteX12" fmla="*/ 1413776 w 5332226"/>
              <a:gd name="connsiteY12" fmla="*/ 0 h 6858000"/>
              <a:gd name="connsiteX13" fmla="*/ 5166626 w 5332226"/>
              <a:gd name="connsiteY13" fmla="*/ 0 h 6858000"/>
              <a:gd name="connsiteX14" fmla="*/ 3915676 w 5332226"/>
              <a:gd name="connsiteY14" fmla="*/ 6858000 h 6858000"/>
              <a:gd name="connsiteX15" fmla="*/ 162826 w 5332226"/>
              <a:gd name="connsiteY15" fmla="*/ 6858000 h 6858000"/>
              <a:gd name="connsiteX16" fmla="*/ 1088899 w 5332226"/>
              <a:gd name="connsiteY16" fmla="*/ 0 h 6858000"/>
              <a:gd name="connsiteX17" fmla="*/ 1298840 w 5332226"/>
              <a:gd name="connsiteY17" fmla="*/ 0 h 6858000"/>
              <a:gd name="connsiteX18" fmla="*/ 680741 w 5332226"/>
              <a:gd name="connsiteY18" fmla="*/ 3429000 h 6858000"/>
              <a:gd name="connsiteX19" fmla="*/ 470800 w 5332226"/>
              <a:gd name="connsiteY19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332226" h="6858000">
                <a:moveTo>
                  <a:pt x="453354" y="4375146"/>
                </a:moveTo>
                <a:lnTo>
                  <a:pt x="502944" y="4375146"/>
                </a:lnTo>
                <a:lnTo>
                  <a:pt x="49590" y="6857998"/>
                </a:lnTo>
                <a:lnTo>
                  <a:pt x="0" y="6857998"/>
                </a:lnTo>
                <a:close/>
                <a:moveTo>
                  <a:pt x="4652519" y="3428998"/>
                </a:moveTo>
                <a:lnTo>
                  <a:pt x="4862460" y="3428998"/>
                </a:lnTo>
                <a:lnTo>
                  <a:pt x="4244361" y="6857998"/>
                </a:lnTo>
                <a:lnTo>
                  <a:pt x="4034420" y="6857998"/>
                </a:lnTo>
                <a:close/>
                <a:moveTo>
                  <a:pt x="5282636" y="0"/>
                </a:moveTo>
                <a:lnTo>
                  <a:pt x="5332226" y="0"/>
                </a:lnTo>
                <a:lnTo>
                  <a:pt x="4878872" y="2482852"/>
                </a:lnTo>
                <a:lnTo>
                  <a:pt x="4829282" y="2482852"/>
                </a:lnTo>
                <a:close/>
                <a:moveTo>
                  <a:pt x="1413776" y="0"/>
                </a:moveTo>
                <a:lnTo>
                  <a:pt x="5166626" y="0"/>
                </a:lnTo>
                <a:lnTo>
                  <a:pt x="3915676" y="6858000"/>
                </a:lnTo>
                <a:lnTo>
                  <a:pt x="162826" y="6858000"/>
                </a:lnTo>
                <a:close/>
                <a:moveTo>
                  <a:pt x="1088899" y="0"/>
                </a:moveTo>
                <a:lnTo>
                  <a:pt x="1298840" y="0"/>
                </a:lnTo>
                <a:lnTo>
                  <a:pt x="680741" y="3429000"/>
                </a:lnTo>
                <a:lnTo>
                  <a:pt x="47080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cxnSp>
        <p:nvCxnSpPr>
          <p:cNvPr id="24" name="Straight Connector 23" hidden="1">
            <a:extLst>
              <a:ext uri="{FF2B5EF4-FFF2-40B4-BE49-F238E27FC236}">
                <a16:creationId xmlns:a16="http://schemas.microsoft.com/office/drawing/2014/main" xmlns="" id="{27005C6E-F319-49E1-AA11-5F0E525CDFFE}"/>
              </a:ext>
            </a:extLst>
          </p:cNvPr>
          <p:cNvCxnSpPr>
            <a:cxnSpLocks/>
          </p:cNvCxnSpPr>
          <p:nvPr userDrawn="1"/>
        </p:nvCxnSpPr>
        <p:spPr>
          <a:xfrm>
            <a:off x="537029" y="178417"/>
            <a:ext cx="111572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68849B94-6AD7-48A7-839D-51BD11DDA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9312" y="2530473"/>
            <a:ext cx="3647183" cy="670424"/>
          </a:xfrm>
          <a:prstGeom prst="rect">
            <a:avLst/>
          </a:prstGeom>
        </p:spPr>
        <p:txBody>
          <a:bodyPr lIns="0" rIns="0" anchor="b"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0BCBFB21-529F-4879-B837-10300E355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89312" y="3216137"/>
            <a:ext cx="3647184" cy="1424441"/>
          </a:xfrm>
          <a:prstGeom prst="rect">
            <a:avLst/>
          </a:prstGeom>
        </p:spPr>
        <p:txBody>
          <a:bodyPr lIns="0" tIns="91440" rIns="0" anchor="t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xmlns="" id="{A6432E8A-CB2D-4365-98A1-1A2717F5D998}"/>
              </a:ext>
            </a:extLst>
          </p:cNvPr>
          <p:cNvSpPr/>
          <p:nvPr userDrawn="1"/>
        </p:nvSpPr>
        <p:spPr>
          <a:xfrm>
            <a:off x="0" y="0"/>
            <a:ext cx="1095824" cy="245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D959CDF-B77D-4071-B023-2B788741A4EF}"/>
              </a:ext>
            </a:extLst>
          </p:cNvPr>
          <p:cNvSpPr/>
          <p:nvPr userDrawn="1"/>
        </p:nvSpPr>
        <p:spPr>
          <a:xfrm>
            <a:off x="11823701" y="3244850"/>
            <a:ext cx="368299" cy="3682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lide Number Placeholder 1" hidden="1">
            <a:extLst>
              <a:ext uri="{FF2B5EF4-FFF2-40B4-BE49-F238E27FC236}">
                <a16:creationId xmlns:a16="http://schemas.microsoft.com/office/drawing/2014/main" xmlns="" id="{0A9241A7-0F07-4EFB-BA62-15713C3AF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49099" y="3248025"/>
            <a:ext cx="25717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6FACE70-AC83-4EF9-B70B-D05212DDF2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1" name="Slide Number Placeholder 1">
            <a:extLst>
              <a:ext uri="{FF2B5EF4-FFF2-40B4-BE49-F238E27FC236}">
                <a16:creationId xmlns:a16="http://schemas.microsoft.com/office/drawing/2014/main" xmlns="" id="{10655609-B59B-4B27-A28E-B3F01A9DDC9B}"/>
              </a:ext>
            </a:extLst>
          </p:cNvPr>
          <p:cNvSpPr txBox="1">
            <a:spLocks/>
          </p:cNvSpPr>
          <p:nvPr userDrawn="1"/>
        </p:nvSpPr>
        <p:spPr>
          <a:xfrm>
            <a:off x="11888787" y="3168649"/>
            <a:ext cx="257175" cy="520699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FACE70-AC83-4EF9-B70B-D05212DDF2A2}" type="slidenum">
              <a:rPr lang="en-US" b="1" smtClean="0"/>
              <a:pPr algn="ctr"/>
              <a:t>‹#›</a:t>
            </a:fld>
            <a:endParaRPr lang="en-US" b="1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8725D88D-4477-4C60-B08E-D45335A6EF76}"/>
              </a:ext>
            </a:extLst>
          </p:cNvPr>
          <p:cNvSpPr/>
          <p:nvPr userDrawn="1"/>
        </p:nvSpPr>
        <p:spPr>
          <a:xfrm>
            <a:off x="-1385" y="3244850"/>
            <a:ext cx="368299" cy="3682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806843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5464" y="-3676"/>
            <a:ext cx="10296536" cy="6861676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0"/>
            <a:ext cx="36766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60"/>
            <a:ext cx="2762250" cy="1861073"/>
          </a:xfrm>
        </p:spPr>
        <p:txBody>
          <a:bodyPr anchor="b"/>
          <a:lstStyle>
            <a:lvl1pPr>
              <a:defRPr sz="36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676650" y="0"/>
            <a:ext cx="851535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1583792" y="6538812"/>
            <a:ext cx="412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996B5273-46EB-4870-A6B0-6E7F43CBD6D0}" type="slidenum">
              <a:rPr lang="en-US" sz="1000" smtClean="0">
                <a:solidFill>
                  <a:srgbClr val="3F3F3F"/>
                </a:solidFill>
              </a:rPr>
              <a:pPr algn="r"/>
              <a:t>‹#›</a:t>
            </a:fld>
            <a:endParaRPr lang="en-US" sz="1000" dirty="0">
              <a:solidFill>
                <a:srgbClr val="3F3F3F"/>
              </a:solidFill>
            </a:endParaRPr>
          </a:p>
        </p:txBody>
      </p:sp>
      <p:cxnSp>
        <p:nvCxnSpPr>
          <p:cNvPr id="7" name="Straight Connector 6"/>
          <p:cNvCxnSpPr>
            <a:cxnSpLocks/>
          </p:cNvCxnSpPr>
          <p:nvPr userDrawn="1"/>
        </p:nvCxnSpPr>
        <p:spPr>
          <a:xfrm>
            <a:off x="457200" y="2365486"/>
            <a:ext cx="986589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23704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9" b="37227"/>
          <a:stretch/>
        </p:blipFill>
        <p:spPr>
          <a:xfrm>
            <a:off x="1" y="1760555"/>
            <a:ext cx="12192000" cy="509744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1760555"/>
            <a:ext cx="12192000" cy="509744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457200" y="4464333"/>
            <a:ext cx="11277600" cy="20488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900" b="27030"/>
          <a:stretch/>
        </p:blipFill>
        <p:spPr>
          <a:xfrm>
            <a:off x="0" y="-1"/>
            <a:ext cx="12192000" cy="1925053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-1"/>
            <a:ext cx="12192000" cy="1925054"/>
          </a:xfrm>
          <a:prstGeom prst="rect">
            <a:avLst/>
          </a:prstGeom>
          <a:gradFill>
            <a:gsLst>
              <a:gs pos="10000">
                <a:schemeClr val="accent1">
                  <a:alpha val="56000"/>
                </a:schemeClr>
              </a:gs>
              <a:gs pos="85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136"/>
            <a:ext cx="11277600" cy="4572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583792" y="6538812"/>
            <a:ext cx="412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996B5273-46EB-4870-A6B0-6E7F43CBD6D0}" type="slidenum">
              <a:rPr lang="en-US" sz="1000" smtClean="0">
                <a:solidFill>
                  <a:srgbClr val="3F3F3F"/>
                </a:solidFill>
              </a:rPr>
              <a:pPr algn="r"/>
              <a:t>‹#›</a:t>
            </a:fld>
            <a:endParaRPr lang="en-US" sz="1000" dirty="0">
              <a:solidFill>
                <a:srgbClr val="3F3F3F"/>
              </a:solidFill>
            </a:endParaRPr>
          </a:p>
        </p:txBody>
      </p:sp>
      <p:cxnSp>
        <p:nvCxnSpPr>
          <p:cNvPr id="9" name="Straight Connector 8"/>
          <p:cNvCxnSpPr>
            <a:cxnSpLocks/>
          </p:cNvCxnSpPr>
          <p:nvPr userDrawn="1"/>
        </p:nvCxnSpPr>
        <p:spPr>
          <a:xfrm>
            <a:off x="5602706" y="1769496"/>
            <a:ext cx="986589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82368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9" b="37227"/>
          <a:stretch/>
        </p:blipFill>
        <p:spPr>
          <a:xfrm>
            <a:off x="1" y="1760555"/>
            <a:ext cx="12192000" cy="5097445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60"/>
            <a:ext cx="11277600" cy="4572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/>
          <p:cNvCxnSpPr>
            <a:cxnSpLocks/>
          </p:cNvCxnSpPr>
          <p:nvPr userDrawn="1"/>
        </p:nvCxnSpPr>
        <p:spPr>
          <a:xfrm>
            <a:off x="5602706" y="912133"/>
            <a:ext cx="986589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06039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5B7CDFE2-BAD0-4D02-9791-F4DC8B6F49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7487" y="1288258"/>
            <a:ext cx="4296342" cy="5658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xmlns="" id="{838D33A5-16F6-4F6C-92A6-10D4ECF1B5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7487" y="2289514"/>
            <a:ext cx="4296342" cy="17417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21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xmlns="" id="{2FA59D63-E336-46B7-A88C-6DB54C517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17487" y="4031228"/>
            <a:ext cx="4296342" cy="126467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27257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A7F7F-E491-4970-BC96-16201DDC65AB}" type="datetimeFigureOut">
              <a:rPr lang="en-US" smtClean="0">
                <a:solidFill>
                  <a:prstClr val="black"/>
                </a:solidFill>
              </a:rPr>
              <a:pPr/>
              <a:t>3/14/2019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C752-61B9-4568-A9D3-43D7B1E0F60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987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7768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211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59563" y="151938"/>
            <a:ext cx="100324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59563" y="920023"/>
            <a:ext cx="100324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2464726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6960096" y="-9098"/>
            <a:ext cx="5231904" cy="6867097"/>
          </a:xfrm>
          <a:custGeom>
            <a:avLst/>
            <a:gdLst>
              <a:gd name="connsiteX0" fmla="*/ 0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0 w 4572000"/>
              <a:gd name="connsiteY4" fmla="*/ 0 h 5143500"/>
              <a:gd name="connsiteX0" fmla="*/ 2217761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2217761 w 4572000"/>
              <a:gd name="connsiteY4" fmla="*/ 0 h 5143500"/>
              <a:gd name="connsiteX0" fmla="*/ 2354239 w 4572000"/>
              <a:gd name="connsiteY0" fmla="*/ 0 h 5157147"/>
              <a:gd name="connsiteX1" fmla="*/ 4572000 w 4572000"/>
              <a:gd name="connsiteY1" fmla="*/ 13647 h 5157147"/>
              <a:gd name="connsiteX2" fmla="*/ 4572000 w 4572000"/>
              <a:gd name="connsiteY2" fmla="*/ 5157147 h 5157147"/>
              <a:gd name="connsiteX3" fmla="*/ 0 w 4572000"/>
              <a:gd name="connsiteY3" fmla="*/ 5157147 h 5157147"/>
              <a:gd name="connsiteX4" fmla="*/ 2354239 w 4572000"/>
              <a:gd name="connsiteY4" fmla="*/ 0 h 5157147"/>
              <a:gd name="connsiteX0" fmla="*/ 2347415 w 4572000"/>
              <a:gd name="connsiteY0" fmla="*/ 0 h 5150323"/>
              <a:gd name="connsiteX1" fmla="*/ 4572000 w 4572000"/>
              <a:gd name="connsiteY1" fmla="*/ 6823 h 5150323"/>
              <a:gd name="connsiteX2" fmla="*/ 4572000 w 4572000"/>
              <a:gd name="connsiteY2" fmla="*/ 5150323 h 5150323"/>
              <a:gd name="connsiteX3" fmla="*/ 0 w 4572000"/>
              <a:gd name="connsiteY3" fmla="*/ 5150323 h 5150323"/>
              <a:gd name="connsiteX4" fmla="*/ 2347415 w 4572000"/>
              <a:gd name="connsiteY4" fmla="*/ 0 h 515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5150323">
                <a:moveTo>
                  <a:pt x="2347415" y="0"/>
                </a:moveTo>
                <a:lnTo>
                  <a:pt x="4572000" y="6823"/>
                </a:lnTo>
                <a:lnTo>
                  <a:pt x="4572000" y="5150323"/>
                </a:lnTo>
                <a:lnTo>
                  <a:pt x="0" y="5150323"/>
                </a:lnTo>
                <a:lnTo>
                  <a:pt x="23474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728181" y="4869160"/>
            <a:ext cx="446381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267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728181" y="5863579"/>
            <a:ext cx="446381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2500104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18464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519236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303545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087855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19403" y="1796819"/>
            <a:ext cx="2352000" cy="702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19402" y="1796819"/>
            <a:ext cx="1520647" cy="7025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3519236" y="1796819"/>
            <a:ext cx="2352000" cy="702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519235" y="1796819"/>
            <a:ext cx="1520647" cy="702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6303545" y="1796819"/>
            <a:ext cx="2352000" cy="702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303545" y="1796819"/>
            <a:ext cx="1520647" cy="7025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9087855" y="1796819"/>
            <a:ext cx="2352000" cy="702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9087854" y="1796819"/>
            <a:ext cx="1520647" cy="702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1120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225636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225636" y="0"/>
            <a:ext cx="3505200" cy="6858000"/>
          </a:xfrm>
          <a:prstGeom prst="rect">
            <a:avLst/>
          </a:prstGeom>
          <a:blipFill>
            <a:blip r:embed="rId2">
              <a:grayscl/>
            </a:blip>
            <a:srcRect/>
            <a:stretch>
              <a:fillRect l="-158597" r="-348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7730836" y="0"/>
            <a:ext cx="4461164" cy="6858000"/>
          </a:xfrm>
          <a:prstGeom prst="rect">
            <a:avLst/>
          </a:prstGeom>
          <a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6568" r="-1140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730836" y="0"/>
            <a:ext cx="4461164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5124"/>
            <a:ext cx="3470564" cy="100647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11704320" y="6565392"/>
            <a:ext cx="430901" cy="1989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fld id="{BC5C3F43-3B3D-42FD-A6D1-A52EEC185F63}" type="slidenum">
              <a:rPr lang="en-US" sz="11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138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463" y="1412777"/>
            <a:ext cx="5088565" cy="478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53483" y="1584253"/>
            <a:ext cx="4681480" cy="310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76043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683" y="2062939"/>
            <a:ext cx="3744416" cy="453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64181" y="2247136"/>
            <a:ext cx="2159479" cy="33357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95733" y="4102100"/>
            <a:ext cx="3744416" cy="2111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920203" y="4102100"/>
            <a:ext cx="3744416" cy="21112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834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3408" y="3043304"/>
            <a:ext cx="6669408" cy="339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223799" y="3497694"/>
            <a:ext cx="3197615" cy="2363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34622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35360" y="281003"/>
            <a:ext cx="4079776" cy="41284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93079" y="281003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93079" y="2393461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35361" y="4505472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2334757" y="4505472"/>
            <a:ext cx="4032448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46546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1938"/>
            <a:ext cx="1142526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920023"/>
            <a:ext cx="1142526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6480043" y="1508787"/>
            <a:ext cx="5711957" cy="3840427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0272" y="0"/>
            <a:ext cx="4451499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27221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19403" y="1931533"/>
            <a:ext cx="6240693" cy="43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59499" y="634087"/>
            <a:ext cx="4512000" cy="12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8254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519937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119670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19403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90346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138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730602" y="3717032"/>
            <a:ext cx="5279989" cy="7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0601" y="1722011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70209" y="4554395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170209" y="1722011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30601" y="4554395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170220" y="3742100"/>
            <a:ext cx="5279989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6269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31371" y="1316765"/>
            <a:ext cx="5568619" cy="297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92011" y="3429000"/>
            <a:ext cx="5568619" cy="297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48222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333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31371" y="1753815"/>
            <a:ext cx="5568619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92011" y="3866049"/>
            <a:ext cx="5568619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7910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 t="-15961" b="-27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/>
          <p:cNvSpPr/>
          <p:nvPr userDrawn="1"/>
        </p:nvSpPr>
        <p:spPr>
          <a:xfrm>
            <a:off x="2248124" y="0"/>
            <a:ext cx="9968709" cy="6858000"/>
          </a:xfrm>
          <a:custGeom>
            <a:avLst/>
            <a:gdLst>
              <a:gd name="connsiteX0" fmla="*/ 0 w 9968709"/>
              <a:gd name="connsiteY0" fmla="*/ 0 h 6858000"/>
              <a:gd name="connsiteX1" fmla="*/ 9968709 w 9968709"/>
              <a:gd name="connsiteY1" fmla="*/ 0 h 6858000"/>
              <a:gd name="connsiteX2" fmla="*/ 9968709 w 9968709"/>
              <a:gd name="connsiteY2" fmla="*/ 6858000 h 6858000"/>
              <a:gd name="connsiteX3" fmla="*/ 4084488 w 99687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8709" h="6858000">
                <a:moveTo>
                  <a:pt x="0" y="0"/>
                </a:moveTo>
                <a:lnTo>
                  <a:pt x="9968709" y="0"/>
                </a:lnTo>
                <a:lnTo>
                  <a:pt x="9968709" y="6858000"/>
                </a:lnTo>
                <a:lnTo>
                  <a:pt x="4084488" y="6858000"/>
                </a:lnTo>
                <a:close/>
              </a:path>
            </a:pathLst>
          </a:custGeom>
          <a:solidFill>
            <a:schemeClr val="accent4">
              <a:lumMod val="1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>
            <a:off x="2248124" y="0"/>
            <a:ext cx="3187004" cy="532998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1949116" cy="2418347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</a:t>
            </a:r>
            <a:br>
              <a:rPr lang="en-US" dirty="0"/>
            </a:br>
            <a:r>
              <a:rPr lang="en-US" dirty="0"/>
              <a:t>to edit Master title</a:t>
            </a:r>
          </a:p>
        </p:txBody>
      </p: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2144450" y="0"/>
            <a:ext cx="532366" cy="89033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11594962" y="122341"/>
            <a:ext cx="412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996B5273-46EB-4870-A6B0-6E7F43CBD6D0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15633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702100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xmlns="" val="4925145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1" y="1508786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249877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12869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69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59563" y="151938"/>
            <a:ext cx="100324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59563" y="920023"/>
            <a:ext cx="100324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29838465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6960096" y="-9098"/>
            <a:ext cx="5231904" cy="6867097"/>
          </a:xfrm>
          <a:custGeom>
            <a:avLst/>
            <a:gdLst>
              <a:gd name="connsiteX0" fmla="*/ 0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0 w 4572000"/>
              <a:gd name="connsiteY4" fmla="*/ 0 h 5143500"/>
              <a:gd name="connsiteX0" fmla="*/ 2217761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2217761 w 4572000"/>
              <a:gd name="connsiteY4" fmla="*/ 0 h 5143500"/>
              <a:gd name="connsiteX0" fmla="*/ 2354239 w 4572000"/>
              <a:gd name="connsiteY0" fmla="*/ 0 h 5157147"/>
              <a:gd name="connsiteX1" fmla="*/ 4572000 w 4572000"/>
              <a:gd name="connsiteY1" fmla="*/ 13647 h 5157147"/>
              <a:gd name="connsiteX2" fmla="*/ 4572000 w 4572000"/>
              <a:gd name="connsiteY2" fmla="*/ 5157147 h 5157147"/>
              <a:gd name="connsiteX3" fmla="*/ 0 w 4572000"/>
              <a:gd name="connsiteY3" fmla="*/ 5157147 h 5157147"/>
              <a:gd name="connsiteX4" fmla="*/ 2354239 w 4572000"/>
              <a:gd name="connsiteY4" fmla="*/ 0 h 5157147"/>
              <a:gd name="connsiteX0" fmla="*/ 2347415 w 4572000"/>
              <a:gd name="connsiteY0" fmla="*/ 0 h 5150323"/>
              <a:gd name="connsiteX1" fmla="*/ 4572000 w 4572000"/>
              <a:gd name="connsiteY1" fmla="*/ 6823 h 5150323"/>
              <a:gd name="connsiteX2" fmla="*/ 4572000 w 4572000"/>
              <a:gd name="connsiteY2" fmla="*/ 5150323 h 5150323"/>
              <a:gd name="connsiteX3" fmla="*/ 0 w 4572000"/>
              <a:gd name="connsiteY3" fmla="*/ 5150323 h 5150323"/>
              <a:gd name="connsiteX4" fmla="*/ 2347415 w 4572000"/>
              <a:gd name="connsiteY4" fmla="*/ 0 h 515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5150323">
                <a:moveTo>
                  <a:pt x="2347415" y="0"/>
                </a:moveTo>
                <a:lnTo>
                  <a:pt x="4572000" y="6823"/>
                </a:lnTo>
                <a:lnTo>
                  <a:pt x="4572000" y="5150323"/>
                </a:lnTo>
                <a:lnTo>
                  <a:pt x="0" y="5150323"/>
                </a:lnTo>
                <a:lnTo>
                  <a:pt x="23474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728181" y="4869160"/>
            <a:ext cx="446381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267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728181" y="5863579"/>
            <a:ext cx="446381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11648145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18464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519236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303545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087855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19403" y="1796819"/>
            <a:ext cx="2352000" cy="702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19402" y="1796819"/>
            <a:ext cx="1520647" cy="7025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3519236" y="1796819"/>
            <a:ext cx="2352000" cy="702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519235" y="1796819"/>
            <a:ext cx="1520647" cy="702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6303545" y="1796819"/>
            <a:ext cx="2352000" cy="702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303545" y="1796819"/>
            <a:ext cx="1520647" cy="7025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9087855" y="1796819"/>
            <a:ext cx="2352000" cy="702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9087854" y="1796819"/>
            <a:ext cx="1520647" cy="702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90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463" y="1412777"/>
            <a:ext cx="5088565" cy="478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53483" y="1584253"/>
            <a:ext cx="4681480" cy="310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976871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683" y="2062939"/>
            <a:ext cx="3744416" cy="453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64181" y="2247136"/>
            <a:ext cx="2159479" cy="33357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95733" y="4102100"/>
            <a:ext cx="3744416" cy="2111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920203" y="4102100"/>
            <a:ext cx="3744416" cy="21112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88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81000" y="365125"/>
            <a:ext cx="11430000" cy="649224"/>
          </a:xfrm>
        </p:spPr>
        <p:txBody>
          <a:bodyPr/>
          <a:lstStyle>
            <a:lvl1pPr algn="ctr">
              <a:lnSpc>
                <a:spcPts val="42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704320" y="6565392"/>
            <a:ext cx="430901" cy="1989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fld id="{BC5C3F43-3B3D-42FD-A6D1-A52EEC185F63}" type="slidenum">
              <a:rPr lang="en-US" sz="1100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5686480" y="1660073"/>
            <a:ext cx="881703" cy="406635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H="1">
            <a:off x="5688080" y="5506940"/>
            <a:ext cx="104880" cy="483706"/>
          </a:xfrm>
          <a:prstGeom prst="line">
            <a:avLst/>
          </a:prstGeom>
          <a:ln>
            <a:solidFill>
              <a:schemeClr val="accent2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6268102" y="1445737"/>
            <a:ext cx="253433" cy="1168833"/>
          </a:xfrm>
          <a:prstGeom prst="line">
            <a:avLst/>
          </a:prstGeom>
          <a:ln>
            <a:solidFill>
              <a:schemeClr val="accent2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35761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3408" y="3043304"/>
            <a:ext cx="6669408" cy="339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223799" y="3497694"/>
            <a:ext cx="3197615" cy="2363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705628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35360" y="281003"/>
            <a:ext cx="4079776" cy="41284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93079" y="281003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93079" y="2393461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35361" y="4505472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2334757" y="4505472"/>
            <a:ext cx="4032448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4169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1938"/>
            <a:ext cx="1142526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920023"/>
            <a:ext cx="1142526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6480043" y="1508787"/>
            <a:ext cx="5711957" cy="3840427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0272" y="0"/>
            <a:ext cx="4451499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63656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19403" y="1931533"/>
            <a:ext cx="6240693" cy="43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59499" y="634087"/>
            <a:ext cx="4512000" cy="12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313319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519937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119670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19403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57533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138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730602" y="3717032"/>
            <a:ext cx="5279989" cy="7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0601" y="1722011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70209" y="4554395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170209" y="1722011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30601" y="4554395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170220" y="3742100"/>
            <a:ext cx="5279989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7061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31371" y="1316765"/>
            <a:ext cx="5568619" cy="297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92011" y="3429000"/>
            <a:ext cx="5568619" cy="297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546562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333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31371" y="1753815"/>
            <a:ext cx="5568619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92011" y="3866049"/>
            <a:ext cx="5568619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207364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791135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xmlns="" val="31346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81000" y="365125"/>
            <a:ext cx="11430000" cy="649224"/>
          </a:xfrm>
        </p:spPr>
        <p:txBody>
          <a:bodyPr/>
          <a:lstStyle>
            <a:lvl1pPr algn="ctr">
              <a:lnSpc>
                <a:spcPts val="42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704320" y="6565392"/>
            <a:ext cx="430901" cy="1989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fld id="{BC5C3F43-3B3D-42FD-A6D1-A52EEC185F63}" type="slidenum">
              <a:rPr lang="en-US" sz="1100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4026593" y="1014349"/>
            <a:ext cx="1274664" cy="5878764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52" r="-831" b="565"/>
          <a:stretch/>
        </p:blipFill>
        <p:spPr>
          <a:xfrm>
            <a:off x="0" y="1663672"/>
            <a:ext cx="6094412" cy="4580118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H="1">
            <a:off x="5446719" y="-35169"/>
            <a:ext cx="77108" cy="355619"/>
          </a:xfrm>
          <a:prstGeom prst="line">
            <a:avLst/>
          </a:prstGeom>
          <a:ln w="60325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H="1">
            <a:off x="5568052" y="0"/>
            <a:ext cx="55731" cy="25703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008698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1" y="1508786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070917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343039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7251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59563" y="151938"/>
            <a:ext cx="100324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59563" y="920023"/>
            <a:ext cx="100324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410616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6960096" y="-9098"/>
            <a:ext cx="5231904" cy="6867097"/>
          </a:xfrm>
          <a:custGeom>
            <a:avLst/>
            <a:gdLst>
              <a:gd name="connsiteX0" fmla="*/ 0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0 w 4572000"/>
              <a:gd name="connsiteY4" fmla="*/ 0 h 5143500"/>
              <a:gd name="connsiteX0" fmla="*/ 2217761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2217761 w 4572000"/>
              <a:gd name="connsiteY4" fmla="*/ 0 h 5143500"/>
              <a:gd name="connsiteX0" fmla="*/ 2354239 w 4572000"/>
              <a:gd name="connsiteY0" fmla="*/ 0 h 5157147"/>
              <a:gd name="connsiteX1" fmla="*/ 4572000 w 4572000"/>
              <a:gd name="connsiteY1" fmla="*/ 13647 h 5157147"/>
              <a:gd name="connsiteX2" fmla="*/ 4572000 w 4572000"/>
              <a:gd name="connsiteY2" fmla="*/ 5157147 h 5157147"/>
              <a:gd name="connsiteX3" fmla="*/ 0 w 4572000"/>
              <a:gd name="connsiteY3" fmla="*/ 5157147 h 5157147"/>
              <a:gd name="connsiteX4" fmla="*/ 2354239 w 4572000"/>
              <a:gd name="connsiteY4" fmla="*/ 0 h 5157147"/>
              <a:gd name="connsiteX0" fmla="*/ 2347415 w 4572000"/>
              <a:gd name="connsiteY0" fmla="*/ 0 h 5150323"/>
              <a:gd name="connsiteX1" fmla="*/ 4572000 w 4572000"/>
              <a:gd name="connsiteY1" fmla="*/ 6823 h 5150323"/>
              <a:gd name="connsiteX2" fmla="*/ 4572000 w 4572000"/>
              <a:gd name="connsiteY2" fmla="*/ 5150323 h 5150323"/>
              <a:gd name="connsiteX3" fmla="*/ 0 w 4572000"/>
              <a:gd name="connsiteY3" fmla="*/ 5150323 h 5150323"/>
              <a:gd name="connsiteX4" fmla="*/ 2347415 w 4572000"/>
              <a:gd name="connsiteY4" fmla="*/ 0 h 515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5150323">
                <a:moveTo>
                  <a:pt x="2347415" y="0"/>
                </a:moveTo>
                <a:lnTo>
                  <a:pt x="4572000" y="6823"/>
                </a:lnTo>
                <a:lnTo>
                  <a:pt x="4572000" y="5150323"/>
                </a:lnTo>
                <a:lnTo>
                  <a:pt x="0" y="5150323"/>
                </a:lnTo>
                <a:lnTo>
                  <a:pt x="23474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728181" y="4869160"/>
            <a:ext cx="446381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267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728181" y="5863579"/>
            <a:ext cx="446381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1309135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18464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519236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303545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087855" y="2499834"/>
            <a:ext cx="2352939" cy="22733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19403" y="1796819"/>
            <a:ext cx="2352000" cy="702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19402" y="1796819"/>
            <a:ext cx="1520647" cy="7025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3519236" y="1796819"/>
            <a:ext cx="2352000" cy="702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519235" y="1796819"/>
            <a:ext cx="1520647" cy="702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6303545" y="1796819"/>
            <a:ext cx="2352000" cy="702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303545" y="1796819"/>
            <a:ext cx="1520647" cy="7025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9087855" y="1796819"/>
            <a:ext cx="2352000" cy="702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9087854" y="1796819"/>
            <a:ext cx="1520647" cy="702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7417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pic>
        <p:nvPicPr>
          <p:cNvPr id="7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463" y="1412777"/>
            <a:ext cx="5088565" cy="478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53483" y="1584253"/>
            <a:ext cx="4681480" cy="310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679725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683" y="2062939"/>
            <a:ext cx="3744416" cy="453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64181" y="2247136"/>
            <a:ext cx="2159479" cy="33357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95733" y="4102100"/>
            <a:ext cx="3744416" cy="2111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920203" y="4102100"/>
            <a:ext cx="3744416" cy="21112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0350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3408" y="3043304"/>
            <a:ext cx="6669408" cy="339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223799" y="3497694"/>
            <a:ext cx="3197615" cy="2363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84595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35360" y="281003"/>
            <a:ext cx="4079776" cy="41284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93079" y="281003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93079" y="2393461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35361" y="4505472"/>
            <a:ext cx="1874127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2334757" y="4505472"/>
            <a:ext cx="4032448" cy="20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95116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/>
          <p:nvPr userDrawn="1"/>
        </p:nvSpPr>
        <p:spPr>
          <a:xfrm rot="10800000">
            <a:off x="4371582" y="-1"/>
            <a:ext cx="7820417" cy="4058433"/>
          </a:xfrm>
          <a:prstGeom prst="triangle">
            <a:avLst/>
          </a:prstGeom>
          <a:blipFill dpi="0" rotWithShape="0">
            <a:blip r:embed="rId4"/>
            <a:srcRect/>
            <a:stretch>
              <a:fillRect t="-13755" b="-137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Freeform: Shape 10"/>
          <p:cNvSpPr/>
          <p:nvPr userDrawn="1"/>
        </p:nvSpPr>
        <p:spPr>
          <a:xfrm rot="10800000" flipV="1">
            <a:off x="5962388" y="2799567"/>
            <a:ext cx="6229611" cy="4058433"/>
          </a:xfrm>
          <a:custGeom>
            <a:avLst/>
            <a:gdLst>
              <a:gd name="connsiteX0" fmla="*/ 2319403 w 6229611"/>
              <a:gd name="connsiteY0" fmla="*/ 0 h 4058433"/>
              <a:gd name="connsiteX1" fmla="*/ 0 w 6229611"/>
              <a:gd name="connsiteY1" fmla="*/ 2407325 h 4058433"/>
              <a:gd name="connsiteX2" fmla="*/ 0 w 6229611"/>
              <a:gd name="connsiteY2" fmla="*/ 4058433 h 4058433"/>
              <a:gd name="connsiteX3" fmla="*/ 6229611 w 6229611"/>
              <a:gd name="connsiteY3" fmla="*/ 4058433 h 405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9611" h="4058433">
                <a:moveTo>
                  <a:pt x="2319403" y="0"/>
                </a:moveTo>
                <a:lnTo>
                  <a:pt x="0" y="2407325"/>
                </a:lnTo>
                <a:lnTo>
                  <a:pt x="0" y="4058433"/>
                </a:lnTo>
                <a:lnTo>
                  <a:pt x="6229611" y="4058433"/>
                </a:lnTo>
                <a:close/>
              </a:path>
            </a:pathLst>
          </a:custGeom>
          <a:blipFill>
            <a:blip r:embed="rId5" cstate="print"/>
            <a:srcRect/>
            <a:stretch>
              <a:fillRect t="-1166" b="-11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Parallelogram 11"/>
          <p:cNvSpPr/>
          <p:nvPr userDrawn="1"/>
        </p:nvSpPr>
        <p:spPr>
          <a:xfrm flipH="1">
            <a:off x="6225417" y="2026052"/>
            <a:ext cx="1806171" cy="1689141"/>
          </a:xfrm>
          <a:prstGeom prst="parallelogram">
            <a:avLst>
              <a:gd name="adj" fmla="val 95634"/>
            </a:avLst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Freeform: Shape 12"/>
          <p:cNvSpPr/>
          <p:nvPr userDrawn="1"/>
        </p:nvSpPr>
        <p:spPr>
          <a:xfrm flipH="1">
            <a:off x="5240125" y="1072730"/>
            <a:ext cx="946368" cy="953322"/>
          </a:xfrm>
          <a:custGeom>
            <a:avLst/>
            <a:gdLst>
              <a:gd name="connsiteX0" fmla="*/ 946368 w 946368"/>
              <a:gd name="connsiteY0" fmla="*/ 0 h 953322"/>
              <a:gd name="connsiteX1" fmla="*/ 911700 w 946368"/>
              <a:gd name="connsiteY1" fmla="*/ 0 h 953322"/>
              <a:gd name="connsiteX2" fmla="*/ 0 w 946368"/>
              <a:gd name="connsiteY2" fmla="*/ 953322 h 953322"/>
              <a:gd name="connsiteX3" fmla="*/ 34668 w 946368"/>
              <a:gd name="connsiteY3" fmla="*/ 953322 h 953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6368" h="953322">
                <a:moveTo>
                  <a:pt x="946368" y="0"/>
                </a:moveTo>
                <a:lnTo>
                  <a:pt x="911700" y="0"/>
                </a:lnTo>
                <a:lnTo>
                  <a:pt x="0" y="953322"/>
                </a:lnTo>
                <a:lnTo>
                  <a:pt x="34668" y="953322"/>
                </a:lnTo>
                <a:close/>
              </a:path>
            </a:pathLst>
          </a:cu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Freeform: Shape 13"/>
          <p:cNvSpPr/>
          <p:nvPr userDrawn="1"/>
        </p:nvSpPr>
        <p:spPr>
          <a:xfrm flipH="1">
            <a:off x="7324758" y="3259516"/>
            <a:ext cx="633417" cy="647025"/>
          </a:xfrm>
          <a:custGeom>
            <a:avLst/>
            <a:gdLst>
              <a:gd name="connsiteX0" fmla="*/ 1653615 w 1653615"/>
              <a:gd name="connsiteY0" fmla="*/ 0 h 1689141"/>
              <a:gd name="connsiteX1" fmla="*/ 1615393 w 1653615"/>
              <a:gd name="connsiteY1" fmla="*/ 0 h 1689141"/>
              <a:gd name="connsiteX2" fmla="*/ 0 w 1653615"/>
              <a:gd name="connsiteY2" fmla="*/ 1689141 h 1689141"/>
              <a:gd name="connsiteX3" fmla="*/ 38222 w 1653615"/>
              <a:gd name="connsiteY3" fmla="*/ 1689141 h 168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3615" h="1689141">
                <a:moveTo>
                  <a:pt x="1653615" y="0"/>
                </a:moveTo>
                <a:lnTo>
                  <a:pt x="1615393" y="0"/>
                </a:lnTo>
                <a:lnTo>
                  <a:pt x="0" y="1689141"/>
                </a:lnTo>
                <a:lnTo>
                  <a:pt x="38222" y="16891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eeform: Shape 14"/>
          <p:cNvSpPr/>
          <p:nvPr userDrawn="1"/>
        </p:nvSpPr>
        <p:spPr>
          <a:xfrm flipH="1">
            <a:off x="10278023" y="3068168"/>
            <a:ext cx="633417" cy="647025"/>
          </a:xfrm>
          <a:custGeom>
            <a:avLst/>
            <a:gdLst>
              <a:gd name="connsiteX0" fmla="*/ 1653615 w 1653615"/>
              <a:gd name="connsiteY0" fmla="*/ 0 h 1689141"/>
              <a:gd name="connsiteX1" fmla="*/ 1615393 w 1653615"/>
              <a:gd name="connsiteY1" fmla="*/ 0 h 1689141"/>
              <a:gd name="connsiteX2" fmla="*/ 0 w 1653615"/>
              <a:gd name="connsiteY2" fmla="*/ 1689141 h 1689141"/>
              <a:gd name="connsiteX3" fmla="*/ 38222 w 1653615"/>
              <a:gd name="connsiteY3" fmla="*/ 1689141 h 168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3615" h="1689141">
                <a:moveTo>
                  <a:pt x="1653615" y="0"/>
                </a:moveTo>
                <a:lnTo>
                  <a:pt x="1615393" y="0"/>
                </a:lnTo>
                <a:lnTo>
                  <a:pt x="0" y="1689141"/>
                </a:lnTo>
                <a:lnTo>
                  <a:pt x="38222" y="16891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Parallelogram 15"/>
          <p:cNvSpPr/>
          <p:nvPr userDrawn="1"/>
        </p:nvSpPr>
        <p:spPr>
          <a:xfrm>
            <a:off x="6186493" y="5794526"/>
            <a:ext cx="883997" cy="720236"/>
          </a:xfrm>
          <a:prstGeom prst="parallelogram">
            <a:avLst>
              <a:gd name="adj" fmla="val 95634"/>
            </a:avLst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81000" y="365125"/>
            <a:ext cx="4178643" cy="1080616"/>
          </a:xfrm>
        </p:spPr>
        <p:txBody>
          <a:bodyPr/>
          <a:lstStyle>
            <a:lvl1pPr algn="l">
              <a:lnSpc>
                <a:spcPts val="42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19083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1938"/>
            <a:ext cx="1142526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920023"/>
            <a:ext cx="1142526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6480043" y="1508787"/>
            <a:ext cx="5711957" cy="3840427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0272" y="0"/>
            <a:ext cx="4451499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14927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19403" y="1931533"/>
            <a:ext cx="6240693" cy="43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59499" y="634087"/>
            <a:ext cx="4512000" cy="12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09756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519937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119670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19403" y="740701"/>
            <a:ext cx="2200396" cy="5397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45959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138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730602" y="3717032"/>
            <a:ext cx="5279989" cy="7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0601" y="1722011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70209" y="4554395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170209" y="1722011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30601" y="4554395"/>
            <a:ext cx="5280000" cy="1872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170220" y="3742100"/>
            <a:ext cx="5279989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4164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31371" y="1316765"/>
            <a:ext cx="5568619" cy="297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92011" y="3429000"/>
            <a:ext cx="5568619" cy="297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29652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13838"/>
            <a:ext cx="960106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333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881923"/>
            <a:ext cx="960106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258360" cy="1382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31371" y="1753815"/>
            <a:ext cx="5568619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92011" y="3866049"/>
            <a:ext cx="5568619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540313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35045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xmlns="" val="1913829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1" y="1508786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7447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Rectangle 35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l="-523" t="1" r="-523" b="-1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4" name="TextBox 303"/>
          <p:cNvSpPr txBox="1"/>
          <p:nvPr userDrawn="1"/>
        </p:nvSpPr>
        <p:spPr>
          <a:xfrm>
            <a:off x="11852719" y="61495"/>
            <a:ext cx="236935" cy="15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996B5273-46EB-4870-A6B0-6E7F43CBD6D0}" type="slidenum">
              <a:rPr lang="en-US" sz="1000" smtClean="0">
                <a:solidFill>
                  <a:prstClr val="white"/>
                </a:solidFill>
              </a:rPr>
              <a:pPr algn="ctr"/>
              <a:t>‹#›</a:t>
            </a:fld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305" name="Rectangle 304"/>
          <p:cNvSpPr/>
          <p:nvPr userDrawn="1"/>
        </p:nvSpPr>
        <p:spPr>
          <a:xfrm>
            <a:off x="-220814" y="4574333"/>
            <a:ext cx="12192000" cy="2283667"/>
          </a:xfrm>
          <a:prstGeom prst="rect">
            <a:avLst/>
          </a:prstGeom>
          <a:blipFill>
            <a:blip r:embed="rId3"/>
            <a:srcRect/>
            <a:stretch>
              <a:fillRect l="-11149" t="-10683" r="-6883" b="-325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404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rcRect/>
            <a:stretch>
              <a:fillRect l="-167" t="-1047" r="-16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1"/>
            <a:ext cx="6291072" cy="6858000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60"/>
            <a:ext cx="4140200" cy="6400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9116" y="1061013"/>
            <a:ext cx="2513769" cy="5120640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74920" y="1712912"/>
            <a:ext cx="2037806" cy="36591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980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1852719" y="61495"/>
            <a:ext cx="236935" cy="15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996B5273-46EB-4870-A6B0-6E7F43CBD6D0}" type="slidenum">
              <a:rPr lang="en-US" sz="1000" smtClean="0">
                <a:solidFill>
                  <a:prstClr val="white"/>
                </a:solidFill>
              </a:rPr>
              <a:pPr algn="r"/>
              <a:t>‹#›</a:t>
            </a:fld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1225493"/>
            <a:ext cx="4061460" cy="23774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122920" y="1225493"/>
            <a:ext cx="4069080" cy="23774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061460" y="1225493"/>
            <a:ext cx="4061460" cy="23774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6605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 hidden="1">
            <a:extLst>
              <a:ext uri="{FF2B5EF4-FFF2-40B4-BE49-F238E27FC236}">
                <a16:creationId xmlns:a16="http://schemas.microsoft.com/office/drawing/2014/main" xmlns="" id="{E6F2AB68-9AEC-4077-9F65-BE45A2929CFC}"/>
              </a:ext>
            </a:extLst>
          </p:cNvPr>
          <p:cNvSpPr/>
          <p:nvPr userDrawn="1"/>
        </p:nvSpPr>
        <p:spPr>
          <a:xfrm>
            <a:off x="474056" y="6382965"/>
            <a:ext cx="618144" cy="2422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UIDE" hidden="1">
            <a:extLst>
              <a:ext uri="{FF2B5EF4-FFF2-40B4-BE49-F238E27FC236}">
                <a16:creationId xmlns:a16="http://schemas.microsoft.com/office/drawing/2014/main" xmlns="" id="{D40D29A0-A3B5-42B9-8CB9-0154FCF6AF10}"/>
              </a:ext>
            </a:extLst>
          </p:cNvPr>
          <p:cNvGrpSpPr/>
          <p:nvPr userDrawn="1"/>
        </p:nvGrpSpPr>
        <p:grpSpPr>
          <a:xfrm>
            <a:off x="-200891" y="0"/>
            <a:ext cx="12593782" cy="6858000"/>
            <a:chOff x="-200891" y="0"/>
            <a:chExt cx="12593782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06A814CE-0D04-4199-A856-368CD13E72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2756" y="0"/>
              <a:ext cx="0" cy="6858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6FAD6D4F-8770-44EB-9984-38C91E7EFE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00891" y="232756"/>
              <a:ext cx="12593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0FD11DA6-E62D-4532-A27C-43344C0D60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00891" y="714375"/>
              <a:ext cx="12593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AE499500-B811-48E9-913F-2D9A35D3875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00891" y="937605"/>
              <a:ext cx="12593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3242BAFD-0EAB-4017-BD4F-E115579B9CA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74056" y="0"/>
              <a:ext cx="0" cy="6858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4EC96832-47A0-4409-82F1-D421A8A222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00891" y="6625245"/>
              <a:ext cx="12593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048E5861-7734-4325-87F4-5DE14732CF2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6000" y="0"/>
              <a:ext cx="0" cy="6858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CA537E36-0A08-4E75-B305-274B5276B9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00891" y="6382965"/>
              <a:ext cx="12593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73A6F247-B39B-4D43-A147-244172EBCFC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717944" y="0"/>
              <a:ext cx="0" cy="6858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174E27D6-3C75-4798-9A6B-B872026253E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959244" y="0"/>
              <a:ext cx="0" cy="6858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92A9CCE1-5744-4868-B62E-4559998B3A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00891" y="6504105"/>
              <a:ext cx="12593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BE65114-882A-41EE-B267-99E62BDEF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ACE70-AC83-4EF9-B70B-D05212DDF2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82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4" r:id="rId2"/>
    <p:sldLayoutId id="2147483666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65125"/>
            <a:ext cx="11430000" cy="6492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1704320" y="6565392"/>
            <a:ext cx="430901" cy="1989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fld id="{BC5C3F43-3B3D-42FD-A6D1-A52EEC185F63}" type="slidenum">
              <a:rPr lang="en-US" sz="1100" smtClean="0">
                <a:solidFill>
                  <a:srgbClr val="47C3CF"/>
                </a:solidFill>
              </a:rPr>
              <a:pPr algn="ctr"/>
              <a:t>‹#›</a:t>
            </a:fld>
            <a:endParaRPr lang="en-US" sz="1600" dirty="0">
              <a:solidFill>
                <a:srgbClr val="47C3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67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cap="all" baseline="0">
          <a:solidFill>
            <a:schemeClr val="accent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365760"/>
            <a:ext cx="11277600" cy="6400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7655"/>
            <a:ext cx="11274552" cy="4846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57020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365760"/>
            <a:ext cx="11277600" cy="457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7655"/>
            <a:ext cx="11274552" cy="4846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28609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7094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5083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8494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0" r:id="rId17"/>
    <p:sldLayoutId id="2147483721" r:id="rId18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23760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Excel_Worksheet2.xls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Excel_Worksheet1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xmlns="" id="{E1C04016-F691-47DF-A152-F2874385758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19" r="24119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xmlns="" id="{DB6C5907-65F9-444D-92B4-1A08FFB58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5436" y="2463096"/>
            <a:ext cx="4437245" cy="670424"/>
          </a:xfrm>
        </p:spPr>
        <p:txBody>
          <a:bodyPr/>
          <a:lstStyle/>
          <a:p>
            <a:r>
              <a:rPr lang="en-US" sz="4000" dirty="0" err="1" smtClean="0"/>
              <a:t>Mekanisme</a:t>
            </a:r>
            <a:r>
              <a:rPr lang="en-US" sz="4000" dirty="0" smtClean="0"/>
              <a:t> Desk</a:t>
            </a:r>
            <a:endParaRPr lang="en-US" sz="4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FE005E3-6B8F-4614-8122-C9B850887D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95436" y="3216137"/>
            <a:ext cx="4949523" cy="1424441"/>
          </a:xfrm>
        </p:spPr>
        <p:txBody>
          <a:bodyPr/>
          <a:lstStyle/>
          <a:p>
            <a:pPr>
              <a:defRPr/>
            </a:pPr>
            <a:r>
              <a:rPr lang="en-US" altLang="ko-KR" sz="1800" dirty="0"/>
              <a:t>FORUM DATA PERUMAHAN, </a:t>
            </a:r>
          </a:p>
          <a:p>
            <a:pPr>
              <a:defRPr/>
            </a:pPr>
            <a:r>
              <a:rPr lang="en-US" altLang="ko-KR" sz="1800" dirty="0"/>
              <a:t>KAWASAN PERMUKIMAN DAN PERTANAHAN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16360" y="5621521"/>
            <a:ext cx="2937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Surakarta, 14 </a:t>
            </a:r>
            <a:r>
              <a:rPr lang="en-US" dirty="0" err="1" smtClean="0">
                <a:solidFill>
                  <a:schemeClr val="bg1"/>
                </a:solidFill>
              </a:rPr>
              <a:t>Maret</a:t>
            </a:r>
            <a:r>
              <a:rPr lang="en-US" dirty="0" smtClean="0">
                <a:solidFill>
                  <a:schemeClr val="bg1"/>
                </a:solidFill>
              </a:rPr>
              <a:t> 2019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49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CONTOH FORMAT</a:t>
            </a:r>
            <a:endParaRPr lang="en-US" sz="4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35360" y="869223"/>
            <a:ext cx="11425269" cy="38404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Desk Data </a:t>
            </a:r>
            <a:r>
              <a:rPr lang="en-US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Perumahan</a:t>
            </a:r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(CAPAIAN DAN RENCANA PENANGANAN RTLH DI KAB/KOTA)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45749" y="2253215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File excel </a:t>
            </a:r>
            <a:r>
              <a:rPr lang="en-US" dirty="0" err="1" smtClean="0">
                <a:solidFill>
                  <a:schemeClr val="bg1"/>
                </a:solidFill>
              </a:rPr>
              <a:t>akan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dibagi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panitia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pelaksanaan</a:t>
            </a:r>
            <a:r>
              <a:rPr lang="en-US" dirty="0" smtClean="0">
                <a:solidFill>
                  <a:schemeClr val="bg1"/>
                </a:solidFill>
              </a:rPr>
              <a:t> desk.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684698"/>
            <a:ext cx="8719106" cy="2433744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0342526"/>
              </p:ext>
            </p:extLst>
          </p:nvPr>
        </p:nvGraphicFramePr>
        <p:xfrm>
          <a:off x="335359" y="4193858"/>
          <a:ext cx="8719106" cy="2501582"/>
        </p:xfrm>
        <a:graphic>
          <a:graphicData uri="http://schemas.openxmlformats.org/presentationml/2006/ole">
            <p:oleObj spid="_x0000_s2067" name="Worksheet" r:id="rId4" imgW="6838999" imgH="1962260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3442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 err="1" smtClean="0">
                <a:latin typeface="Arial Narrow" panose="020B0606020202030204" pitchFamily="34" charset="0"/>
              </a:rPr>
              <a:t>Mekanisme</a:t>
            </a:r>
            <a:r>
              <a:rPr lang="en-US" altLang="ko-KR" dirty="0" smtClean="0">
                <a:latin typeface="Arial Narrow" panose="020B0606020202030204" pitchFamily="34" charset="0"/>
              </a:rPr>
              <a:t> Desk (2)</a:t>
            </a:r>
            <a:endParaRPr lang="ko-KR" altLang="en-US" dirty="0">
              <a:latin typeface="Arial Narrow" panose="020B060602020203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smtClean="0">
                <a:latin typeface="Arial Narrow" panose="020B0606020202030204" pitchFamily="34" charset="0"/>
              </a:rPr>
              <a:t>Desk </a:t>
            </a:r>
            <a:r>
              <a:rPr lang="en-US" altLang="ko-KR" dirty="0" err="1" smtClean="0">
                <a:latin typeface="Arial Narrow" panose="020B0606020202030204" pitchFamily="34" charset="0"/>
              </a:rPr>
              <a:t>Penanganan</a:t>
            </a:r>
            <a:r>
              <a:rPr lang="en-US" altLang="ko-KR" dirty="0" smtClean="0">
                <a:latin typeface="Arial Narrow" panose="020B0606020202030204" pitchFamily="34" charset="0"/>
              </a:rPr>
              <a:t> </a:t>
            </a:r>
            <a:r>
              <a:rPr lang="en-US" altLang="ko-KR" dirty="0" err="1" smtClean="0">
                <a:latin typeface="Arial Narrow" panose="020B0606020202030204" pitchFamily="34" charset="0"/>
              </a:rPr>
              <a:t>Kawasan</a:t>
            </a:r>
            <a:r>
              <a:rPr lang="en-US" altLang="ko-KR" dirty="0" smtClean="0">
                <a:latin typeface="Arial Narrow" panose="020B0606020202030204" pitchFamily="34" charset="0"/>
              </a:rPr>
              <a:t> </a:t>
            </a:r>
            <a:r>
              <a:rPr lang="en-US" altLang="ko-KR" dirty="0" err="1" smtClean="0">
                <a:latin typeface="Arial Narrow" panose="020B0606020202030204" pitchFamily="34" charset="0"/>
              </a:rPr>
              <a:t>Kumuh</a:t>
            </a:r>
            <a:endParaRPr lang="en-US" altLang="ko-KR" dirty="0"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371" y="1870153"/>
            <a:ext cx="11206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Peserta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Desk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mengisi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data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Komponen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/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Paket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Pekerjaan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dalam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penaganan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Kawasan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Kumuh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di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Kabupaten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/Kota yang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dirinci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berdasarkan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b="1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Sumber</a:t>
            </a:r>
            <a:r>
              <a:rPr lang="en-US" b="1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b="1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Pendanaan</a:t>
            </a:r>
            <a:r>
              <a:rPr lang="en-US" b="1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dan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b="1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Lokasi</a:t>
            </a:r>
            <a:r>
              <a:rPr lang="en-US" b="1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b="1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penanganan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;</a:t>
            </a:r>
          </a:p>
          <a:p>
            <a:endParaRPr lang="en-US" dirty="0"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  <a:p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Data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penanganan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untuk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Tahun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2017 </a:t>
            </a:r>
            <a:r>
              <a:rPr lang="en-US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dan</a:t>
            </a:r>
            <a:r>
              <a:rPr lang="en-US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 2018</a:t>
            </a:r>
            <a:endParaRPr lang="en-US" dirty="0"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454525"/>
            <a:ext cx="11288507" cy="27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716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TextBox 692"/>
          <p:cNvSpPr txBox="1"/>
          <p:nvPr/>
        </p:nvSpPr>
        <p:spPr>
          <a:xfrm>
            <a:off x="724204" y="654127"/>
            <a:ext cx="2537785" cy="9900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 smtClean="0">
                <a:solidFill>
                  <a:srgbClr val="F3AF35"/>
                </a:solidFill>
              </a:rPr>
              <a:t>DESK </a:t>
            </a:r>
            <a:r>
              <a:rPr lang="en-US" b="1" dirty="0" err="1" smtClean="0">
                <a:solidFill>
                  <a:srgbClr val="F3AF35"/>
                </a:solidFill>
              </a:rPr>
              <a:t>Eks</a:t>
            </a:r>
            <a:r>
              <a:rPr lang="en-US" b="1" dirty="0" smtClean="0">
                <a:solidFill>
                  <a:srgbClr val="F3AF35"/>
                </a:solidFill>
              </a:rPr>
              <a:t> </a:t>
            </a:r>
            <a:r>
              <a:rPr lang="en-US" b="1" dirty="0" err="1" smtClean="0">
                <a:solidFill>
                  <a:srgbClr val="F3AF35"/>
                </a:solidFill>
              </a:rPr>
              <a:t>Bakorwil</a:t>
            </a:r>
            <a:r>
              <a:rPr lang="en-US" b="1" dirty="0" smtClean="0">
                <a:solidFill>
                  <a:srgbClr val="F3AF35"/>
                </a:solidFill>
              </a:rPr>
              <a:t> I</a:t>
            </a:r>
            <a:endParaRPr lang="en-US" b="1" dirty="0">
              <a:solidFill>
                <a:srgbClr val="F3AF35"/>
              </a:solidFill>
            </a:endParaRPr>
          </a:p>
          <a:p>
            <a:pPr algn="ctr">
              <a:spcAft>
                <a:spcPts val="1200"/>
              </a:spcAft>
            </a:pPr>
            <a:r>
              <a:rPr lang="en-US" sz="1600" dirty="0" smtClean="0">
                <a:solidFill>
                  <a:prstClr val="white"/>
                </a:solidFill>
              </a:rPr>
              <a:t>Co Desk : </a:t>
            </a:r>
            <a:r>
              <a:rPr lang="en-US" sz="1600" dirty="0" err="1">
                <a:solidFill>
                  <a:prstClr val="white"/>
                </a:solidFill>
              </a:rPr>
              <a:t>Ndaru</a:t>
            </a:r>
            <a:r>
              <a:rPr lang="en-US" sz="1600" dirty="0">
                <a:solidFill>
                  <a:prstClr val="white"/>
                </a:solidFill>
              </a:rPr>
              <a:t> &amp; </a:t>
            </a:r>
            <a:r>
              <a:rPr lang="en-US" sz="1600" dirty="0" err="1">
                <a:solidFill>
                  <a:prstClr val="white"/>
                </a:solidFill>
              </a:rPr>
              <a:t>Syafei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711" name="TextBox 710"/>
          <p:cNvSpPr txBox="1"/>
          <p:nvPr/>
        </p:nvSpPr>
        <p:spPr>
          <a:xfrm>
            <a:off x="4831675" y="654127"/>
            <a:ext cx="2528651" cy="9900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rgbClr val="F3AF35"/>
                </a:solidFill>
              </a:rPr>
              <a:t>DESK </a:t>
            </a:r>
            <a:r>
              <a:rPr lang="en-US" b="1" dirty="0" err="1" smtClean="0">
                <a:solidFill>
                  <a:srgbClr val="F3AF35"/>
                </a:solidFill>
              </a:rPr>
              <a:t>Eks</a:t>
            </a:r>
            <a:r>
              <a:rPr lang="en-US" b="1" dirty="0" smtClean="0">
                <a:solidFill>
                  <a:srgbClr val="F3AF35"/>
                </a:solidFill>
              </a:rPr>
              <a:t> </a:t>
            </a:r>
            <a:r>
              <a:rPr lang="en-US" b="1" dirty="0" err="1">
                <a:solidFill>
                  <a:srgbClr val="F3AF35"/>
                </a:solidFill>
              </a:rPr>
              <a:t>Bakorwil</a:t>
            </a:r>
            <a:r>
              <a:rPr lang="en-US" b="1" dirty="0">
                <a:solidFill>
                  <a:srgbClr val="F3AF35"/>
                </a:solidFill>
              </a:rPr>
              <a:t> </a:t>
            </a:r>
            <a:r>
              <a:rPr lang="en-US" b="1" dirty="0" smtClean="0">
                <a:solidFill>
                  <a:srgbClr val="F3AF35"/>
                </a:solidFill>
              </a:rPr>
              <a:t>II</a:t>
            </a:r>
            <a:endParaRPr lang="en-US" b="1" dirty="0">
              <a:solidFill>
                <a:srgbClr val="F3AF35"/>
              </a:solidFill>
            </a:endParaRPr>
          </a:p>
          <a:p>
            <a:pPr algn="ctr">
              <a:spcAft>
                <a:spcPts val="1200"/>
              </a:spcAft>
            </a:pPr>
            <a:r>
              <a:rPr lang="en-US" sz="1600" dirty="0" smtClean="0">
                <a:solidFill>
                  <a:prstClr val="white"/>
                </a:solidFill>
              </a:rPr>
              <a:t>Co. Desk : </a:t>
            </a:r>
            <a:r>
              <a:rPr lang="en-US" sz="1600" dirty="0">
                <a:solidFill>
                  <a:prstClr val="white"/>
                </a:solidFill>
              </a:rPr>
              <a:t>Erna &amp; </a:t>
            </a:r>
            <a:r>
              <a:rPr lang="en-US" sz="1600" dirty="0" smtClean="0">
                <a:solidFill>
                  <a:prstClr val="white"/>
                </a:solidFill>
              </a:rPr>
              <a:t>Danu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724" name="TextBox 723"/>
          <p:cNvSpPr txBox="1"/>
          <p:nvPr/>
        </p:nvSpPr>
        <p:spPr>
          <a:xfrm>
            <a:off x="8952879" y="654127"/>
            <a:ext cx="2528651" cy="9900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rgbClr val="F3AF35"/>
                </a:solidFill>
              </a:rPr>
              <a:t>DESK </a:t>
            </a:r>
            <a:r>
              <a:rPr lang="en-US" b="1" dirty="0" err="1" smtClean="0">
                <a:solidFill>
                  <a:srgbClr val="F3AF35"/>
                </a:solidFill>
              </a:rPr>
              <a:t>Eks</a:t>
            </a:r>
            <a:r>
              <a:rPr lang="en-US" b="1" dirty="0" smtClean="0">
                <a:solidFill>
                  <a:srgbClr val="F3AF35"/>
                </a:solidFill>
              </a:rPr>
              <a:t> </a:t>
            </a:r>
            <a:r>
              <a:rPr lang="en-US" b="1" dirty="0" err="1">
                <a:solidFill>
                  <a:srgbClr val="F3AF35"/>
                </a:solidFill>
              </a:rPr>
              <a:t>Bakorwil</a:t>
            </a:r>
            <a:r>
              <a:rPr lang="en-US" b="1" dirty="0">
                <a:solidFill>
                  <a:srgbClr val="F3AF35"/>
                </a:solidFill>
              </a:rPr>
              <a:t> </a:t>
            </a:r>
            <a:r>
              <a:rPr lang="en-US" b="1" dirty="0" smtClean="0">
                <a:solidFill>
                  <a:srgbClr val="F3AF35"/>
                </a:solidFill>
              </a:rPr>
              <a:t>III</a:t>
            </a:r>
            <a:endParaRPr lang="en-US" b="1" dirty="0">
              <a:solidFill>
                <a:srgbClr val="F3AF35"/>
              </a:solidFill>
            </a:endParaRPr>
          </a:p>
          <a:p>
            <a:pPr algn="ctr">
              <a:spcAft>
                <a:spcPts val="1200"/>
              </a:spcAft>
            </a:pPr>
            <a:r>
              <a:rPr lang="en-US" sz="1600" dirty="0" smtClean="0">
                <a:solidFill>
                  <a:prstClr val="white"/>
                </a:solidFill>
              </a:rPr>
              <a:t>Co. Desk : </a:t>
            </a:r>
            <a:r>
              <a:rPr lang="en-US" sz="1600" dirty="0" err="1" smtClean="0">
                <a:solidFill>
                  <a:prstClr val="white"/>
                </a:solidFill>
              </a:rPr>
              <a:t>Beny</a:t>
            </a:r>
            <a:r>
              <a:rPr lang="en-US" sz="1600" dirty="0" smtClean="0">
                <a:solidFill>
                  <a:prstClr val="white"/>
                </a:solidFill>
              </a:rPr>
              <a:t> &amp; Dedy</a:t>
            </a:r>
            <a:endParaRPr lang="en-US" sz="1600" dirty="0">
              <a:solidFill>
                <a:prstClr val="white"/>
              </a:solidFill>
            </a:endParaRPr>
          </a:p>
        </p:txBody>
      </p:sp>
      <p:cxnSp>
        <p:nvCxnSpPr>
          <p:cNvPr id="739" name="Straight Connector 738"/>
          <p:cNvCxnSpPr>
            <a:cxnSpLocks/>
          </p:cNvCxnSpPr>
          <p:nvPr/>
        </p:nvCxnSpPr>
        <p:spPr>
          <a:xfrm>
            <a:off x="4035398" y="1606241"/>
            <a:ext cx="0" cy="2317219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0" name="Straight Connector 739"/>
          <p:cNvCxnSpPr>
            <a:cxnSpLocks/>
          </p:cNvCxnSpPr>
          <p:nvPr/>
        </p:nvCxnSpPr>
        <p:spPr>
          <a:xfrm>
            <a:off x="8156603" y="1631374"/>
            <a:ext cx="0" cy="2317219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3761640"/>
              </p:ext>
            </p:extLst>
          </p:nvPr>
        </p:nvGraphicFramePr>
        <p:xfrm>
          <a:off x="526885" y="1875583"/>
          <a:ext cx="3198092" cy="2011680"/>
        </p:xfrm>
        <a:graphic>
          <a:graphicData uri="http://schemas.openxmlformats.org/drawingml/2006/table">
            <a:tbl>
              <a:tblPr firstRow="1" bandRow="1" bandCol="1">
                <a:tableStyleId>{2D5ABB26-0587-4C30-8999-92F81FD0307C}</a:tableStyleId>
              </a:tblPr>
              <a:tblGrid>
                <a:gridCol w="16402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78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59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</a:rPr>
                        <a:t>Kota Semarang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</a:rPr>
                        <a:t>Kudus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9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</a:rPr>
                        <a:t>Semarang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</a:rPr>
                        <a:t>Jepara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9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</a:rPr>
                        <a:t>Kota </a:t>
                      </a: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</a:rPr>
                        <a:t>Salatiga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</a:rPr>
                        <a:t>Pati</a:t>
                      </a: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9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</a:rPr>
                        <a:t>Kendal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</a:rPr>
                        <a:t>Rembang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9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</a:rPr>
                        <a:t>Demak</a:t>
                      </a:r>
                      <a:endParaRPr lang="en-US" altLang="ko-KR" sz="1600" baseline="0" dirty="0" smtClean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baseline="0" dirty="0" err="1" smtClean="0">
                          <a:solidFill>
                            <a:schemeClr val="bg1"/>
                          </a:solidFill>
                        </a:rPr>
                        <a:t>Blora</a:t>
                      </a:r>
                      <a:endParaRPr lang="en-US" altLang="ko-KR" sz="1600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90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</a:rPr>
                        <a:t>Grobogan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Arial Unicode MS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aseline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0094034"/>
              </p:ext>
            </p:extLst>
          </p:nvPr>
        </p:nvGraphicFramePr>
        <p:xfrm>
          <a:off x="4473748" y="1875583"/>
          <a:ext cx="3244504" cy="2346960"/>
        </p:xfrm>
        <a:graphic>
          <a:graphicData uri="http://schemas.openxmlformats.org/drawingml/2006/table">
            <a:tbl>
              <a:tblPr firstRow="1" bandRow="1" bandCol="1">
                <a:tableStyleId>{2D5ABB26-0587-4C30-8999-92F81FD0307C}</a:tableStyleId>
              </a:tblPr>
              <a:tblGrid>
                <a:gridCol w="16222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2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 Surakarta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 </a:t>
                      </a: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Magelang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Sragen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Magelang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Karanganyar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Tamanggung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Sukoharjo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Purworejo</a:t>
                      </a:r>
                      <a:endParaRPr lang="en-US" altLang="ko-KR" sz="1600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Wonogiri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Kebumen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Klaten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Wonosobo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Boyolali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019844"/>
              </p:ext>
            </p:extLst>
          </p:nvPr>
        </p:nvGraphicFramePr>
        <p:xfrm>
          <a:off x="8594955" y="1768903"/>
          <a:ext cx="3396901" cy="2042160"/>
        </p:xfrm>
        <a:graphic>
          <a:graphicData uri="http://schemas.openxmlformats.org/drawingml/2006/table">
            <a:tbl>
              <a:tblPr firstRow="1" bandRow="1" bandCol="1">
                <a:tableStyleId>{2D5ABB26-0587-4C30-8999-92F81FD0307C}</a:tableStyleId>
              </a:tblPr>
              <a:tblGrid>
                <a:gridCol w="16122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46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Banyumas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 </a:t>
                      </a: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Tegal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Cilacap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Tegal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Pubalingga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 </a:t>
                      </a: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Pekalongan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Banjarnegara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Pekalongan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Brebes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Batang</a:t>
                      </a:r>
                      <a:endParaRPr lang="en-US" altLang="ko-KR" sz="1600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Pemalang</a:t>
                      </a:r>
                      <a:endParaRPr lang="en-US" altLang="ko-KR" sz="16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28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Ruang</a:t>
            </a:r>
            <a:r>
              <a:rPr lang="en-US" dirty="0" smtClean="0"/>
              <a:t> desk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4119" y="1885429"/>
            <a:ext cx="4186881" cy="110215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prstClr val="white"/>
                </a:solidFill>
              </a:rPr>
              <a:t>Desk Forum Data </a:t>
            </a:r>
            <a:r>
              <a:rPr lang="en-US" dirty="0" err="1" smtClean="0">
                <a:solidFill>
                  <a:prstClr val="white"/>
                </a:solidFill>
              </a:rPr>
              <a:t>dilakukan</a:t>
            </a:r>
            <a:r>
              <a:rPr lang="en-US" dirty="0" smtClean="0">
                <a:solidFill>
                  <a:prstClr val="white"/>
                </a:solidFill>
              </a:rPr>
              <a:t> di </a:t>
            </a:r>
            <a:r>
              <a:rPr lang="en-US" dirty="0" err="1" smtClean="0">
                <a:solidFill>
                  <a:prstClr val="white"/>
                </a:solidFill>
              </a:rPr>
              <a:t>Ruang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Nalendra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Lantai</a:t>
            </a:r>
            <a:r>
              <a:rPr lang="en-US" dirty="0" smtClean="0">
                <a:solidFill>
                  <a:prstClr val="white"/>
                </a:solidFill>
              </a:rPr>
              <a:t> 1;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>
                <a:solidFill>
                  <a:prstClr val="white"/>
                </a:solidFill>
              </a:rPr>
              <a:t>Diawali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dengan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penjelasan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masing-masing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Koordinator</a:t>
            </a:r>
            <a:r>
              <a:rPr lang="en-US" dirty="0" smtClean="0">
                <a:solidFill>
                  <a:prstClr val="white"/>
                </a:solidFill>
              </a:rPr>
              <a:t> Desk;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>
                <a:solidFill>
                  <a:prstClr val="white"/>
                </a:solidFill>
              </a:rPr>
              <a:t>Nomor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Antrian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berdasarkan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Nomor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Urut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Absen</a:t>
            </a:r>
            <a:r>
              <a:rPr lang="en-US" dirty="0" smtClean="0">
                <a:solidFill>
                  <a:prstClr val="white"/>
                </a:solidFill>
              </a:rPr>
              <a:t> Desk.</a:t>
            </a: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6094413" y="2247069"/>
            <a:ext cx="705198" cy="703992"/>
            <a:chOff x="3839" y="834"/>
            <a:chExt cx="1170" cy="1168"/>
          </a:xfrm>
          <a:solidFill>
            <a:schemeClr val="bg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39" y="834"/>
              <a:ext cx="587" cy="1168"/>
            </a:xfrm>
            <a:custGeom>
              <a:avLst/>
              <a:gdLst>
                <a:gd name="T0" fmla="*/ 1135 w 1135"/>
                <a:gd name="T1" fmla="*/ 0 h 2266"/>
                <a:gd name="T2" fmla="*/ 0 w 1135"/>
                <a:gd name="T3" fmla="*/ 2266 h 2266"/>
                <a:gd name="T4" fmla="*/ 340 w 1135"/>
                <a:gd name="T5" fmla="*/ 380 h 2266"/>
                <a:gd name="T6" fmla="*/ 110 w 1135"/>
                <a:gd name="T7" fmla="*/ 130 h 2266"/>
                <a:gd name="T8" fmla="*/ 340 w 1135"/>
                <a:gd name="T9" fmla="*/ 380 h 2266"/>
                <a:gd name="T10" fmla="*/ 437 w 1135"/>
                <a:gd name="T11" fmla="*/ 130 h 2266"/>
                <a:gd name="T12" fmla="*/ 668 w 1135"/>
                <a:gd name="T13" fmla="*/ 379 h 2266"/>
                <a:gd name="T14" fmla="*/ 765 w 1135"/>
                <a:gd name="T15" fmla="*/ 130 h 2266"/>
                <a:gd name="T16" fmla="*/ 995 w 1135"/>
                <a:gd name="T17" fmla="*/ 379 h 2266"/>
                <a:gd name="T18" fmla="*/ 765 w 1135"/>
                <a:gd name="T19" fmla="*/ 130 h 2266"/>
                <a:gd name="T20" fmla="*/ 339 w 1135"/>
                <a:gd name="T21" fmla="*/ 874 h 2266"/>
                <a:gd name="T22" fmla="*/ 110 w 1135"/>
                <a:gd name="T23" fmla="*/ 1123 h 2266"/>
                <a:gd name="T24" fmla="*/ 437 w 1135"/>
                <a:gd name="T25" fmla="*/ 873 h 2266"/>
                <a:gd name="T26" fmla="*/ 667 w 1135"/>
                <a:gd name="T27" fmla="*/ 1123 h 2266"/>
                <a:gd name="T28" fmla="*/ 437 w 1135"/>
                <a:gd name="T29" fmla="*/ 873 h 2266"/>
                <a:gd name="T30" fmla="*/ 995 w 1135"/>
                <a:gd name="T31" fmla="*/ 874 h 2266"/>
                <a:gd name="T32" fmla="*/ 766 w 1135"/>
                <a:gd name="T33" fmla="*/ 1123 h 2266"/>
                <a:gd name="T34" fmla="*/ 110 w 1135"/>
                <a:gd name="T35" fmla="*/ 1251 h 2266"/>
                <a:gd name="T36" fmla="*/ 339 w 1135"/>
                <a:gd name="T37" fmla="*/ 1500 h 2266"/>
                <a:gd name="T38" fmla="*/ 110 w 1135"/>
                <a:gd name="T39" fmla="*/ 1251 h 2266"/>
                <a:gd name="T40" fmla="*/ 438 w 1135"/>
                <a:gd name="T41" fmla="*/ 1251 h 2266"/>
                <a:gd name="T42" fmla="*/ 667 w 1135"/>
                <a:gd name="T43" fmla="*/ 1500 h 2266"/>
                <a:gd name="T44" fmla="*/ 995 w 1135"/>
                <a:gd name="T45" fmla="*/ 1501 h 2266"/>
                <a:gd name="T46" fmla="*/ 765 w 1135"/>
                <a:gd name="T47" fmla="*/ 1251 h 2266"/>
                <a:gd name="T48" fmla="*/ 995 w 1135"/>
                <a:gd name="T49" fmla="*/ 1501 h 2266"/>
                <a:gd name="T50" fmla="*/ 339 w 1135"/>
                <a:gd name="T51" fmla="*/ 757 h 2266"/>
                <a:gd name="T52" fmla="*/ 110 w 1135"/>
                <a:gd name="T53" fmla="*/ 508 h 2266"/>
                <a:gd name="T54" fmla="*/ 667 w 1135"/>
                <a:gd name="T55" fmla="*/ 758 h 2266"/>
                <a:gd name="T56" fmla="*/ 437 w 1135"/>
                <a:gd name="T57" fmla="*/ 508 h 2266"/>
                <a:gd name="T58" fmla="*/ 667 w 1135"/>
                <a:gd name="T59" fmla="*/ 758 h 2266"/>
                <a:gd name="T60" fmla="*/ 765 w 1135"/>
                <a:gd name="T61" fmla="*/ 509 h 2266"/>
                <a:gd name="T62" fmla="*/ 995 w 1135"/>
                <a:gd name="T63" fmla="*/ 757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5" h="2266">
                  <a:moveTo>
                    <a:pt x="0" y="0"/>
                  </a:moveTo>
                  <a:cubicBezTo>
                    <a:pt x="379" y="0"/>
                    <a:pt x="757" y="0"/>
                    <a:pt x="1135" y="0"/>
                  </a:cubicBezTo>
                  <a:cubicBezTo>
                    <a:pt x="1135" y="756"/>
                    <a:pt x="1135" y="1510"/>
                    <a:pt x="1135" y="2266"/>
                  </a:cubicBezTo>
                  <a:cubicBezTo>
                    <a:pt x="757" y="2266"/>
                    <a:pt x="379" y="2266"/>
                    <a:pt x="0" y="2266"/>
                  </a:cubicBezTo>
                  <a:cubicBezTo>
                    <a:pt x="0" y="1511"/>
                    <a:pt x="0" y="756"/>
                    <a:pt x="0" y="0"/>
                  </a:cubicBezTo>
                  <a:close/>
                  <a:moveTo>
                    <a:pt x="340" y="380"/>
                  </a:moveTo>
                  <a:cubicBezTo>
                    <a:pt x="340" y="295"/>
                    <a:pt x="340" y="213"/>
                    <a:pt x="340" y="130"/>
                  </a:cubicBezTo>
                  <a:cubicBezTo>
                    <a:pt x="263" y="130"/>
                    <a:pt x="187" y="130"/>
                    <a:pt x="110" y="130"/>
                  </a:cubicBezTo>
                  <a:cubicBezTo>
                    <a:pt x="110" y="214"/>
                    <a:pt x="110" y="297"/>
                    <a:pt x="110" y="380"/>
                  </a:cubicBezTo>
                  <a:cubicBezTo>
                    <a:pt x="187" y="380"/>
                    <a:pt x="263" y="380"/>
                    <a:pt x="340" y="380"/>
                  </a:cubicBezTo>
                  <a:close/>
                  <a:moveTo>
                    <a:pt x="668" y="130"/>
                  </a:moveTo>
                  <a:cubicBezTo>
                    <a:pt x="589" y="130"/>
                    <a:pt x="513" y="130"/>
                    <a:pt x="437" y="130"/>
                  </a:cubicBezTo>
                  <a:cubicBezTo>
                    <a:pt x="437" y="214"/>
                    <a:pt x="437" y="297"/>
                    <a:pt x="437" y="379"/>
                  </a:cubicBezTo>
                  <a:cubicBezTo>
                    <a:pt x="515" y="379"/>
                    <a:pt x="591" y="379"/>
                    <a:pt x="668" y="379"/>
                  </a:cubicBezTo>
                  <a:cubicBezTo>
                    <a:pt x="668" y="296"/>
                    <a:pt x="668" y="213"/>
                    <a:pt x="668" y="130"/>
                  </a:cubicBezTo>
                  <a:close/>
                  <a:moveTo>
                    <a:pt x="765" y="130"/>
                  </a:moveTo>
                  <a:cubicBezTo>
                    <a:pt x="765" y="214"/>
                    <a:pt x="765" y="297"/>
                    <a:pt x="765" y="379"/>
                  </a:cubicBezTo>
                  <a:cubicBezTo>
                    <a:pt x="843" y="379"/>
                    <a:pt x="919" y="379"/>
                    <a:pt x="995" y="379"/>
                  </a:cubicBezTo>
                  <a:cubicBezTo>
                    <a:pt x="995" y="295"/>
                    <a:pt x="995" y="213"/>
                    <a:pt x="995" y="130"/>
                  </a:cubicBezTo>
                  <a:cubicBezTo>
                    <a:pt x="918" y="130"/>
                    <a:pt x="843" y="130"/>
                    <a:pt x="765" y="130"/>
                  </a:cubicBezTo>
                  <a:close/>
                  <a:moveTo>
                    <a:pt x="339" y="1123"/>
                  </a:moveTo>
                  <a:cubicBezTo>
                    <a:pt x="339" y="1039"/>
                    <a:pt x="339" y="957"/>
                    <a:pt x="339" y="874"/>
                  </a:cubicBezTo>
                  <a:cubicBezTo>
                    <a:pt x="262" y="874"/>
                    <a:pt x="186" y="874"/>
                    <a:pt x="110" y="874"/>
                  </a:cubicBezTo>
                  <a:cubicBezTo>
                    <a:pt x="110" y="958"/>
                    <a:pt x="110" y="1040"/>
                    <a:pt x="110" y="1123"/>
                  </a:cubicBezTo>
                  <a:cubicBezTo>
                    <a:pt x="187" y="1123"/>
                    <a:pt x="263" y="1123"/>
                    <a:pt x="339" y="1123"/>
                  </a:cubicBezTo>
                  <a:close/>
                  <a:moveTo>
                    <a:pt x="437" y="873"/>
                  </a:moveTo>
                  <a:cubicBezTo>
                    <a:pt x="437" y="958"/>
                    <a:pt x="437" y="1040"/>
                    <a:pt x="437" y="1123"/>
                  </a:cubicBezTo>
                  <a:cubicBezTo>
                    <a:pt x="514" y="1123"/>
                    <a:pt x="590" y="1123"/>
                    <a:pt x="667" y="1123"/>
                  </a:cubicBezTo>
                  <a:cubicBezTo>
                    <a:pt x="667" y="1039"/>
                    <a:pt x="667" y="956"/>
                    <a:pt x="667" y="873"/>
                  </a:cubicBezTo>
                  <a:cubicBezTo>
                    <a:pt x="590" y="873"/>
                    <a:pt x="514" y="873"/>
                    <a:pt x="437" y="873"/>
                  </a:cubicBezTo>
                  <a:close/>
                  <a:moveTo>
                    <a:pt x="995" y="1123"/>
                  </a:moveTo>
                  <a:cubicBezTo>
                    <a:pt x="995" y="1039"/>
                    <a:pt x="995" y="956"/>
                    <a:pt x="995" y="874"/>
                  </a:cubicBezTo>
                  <a:cubicBezTo>
                    <a:pt x="917" y="874"/>
                    <a:pt x="841" y="874"/>
                    <a:pt x="766" y="874"/>
                  </a:cubicBezTo>
                  <a:cubicBezTo>
                    <a:pt x="766" y="958"/>
                    <a:pt x="766" y="1040"/>
                    <a:pt x="766" y="1123"/>
                  </a:cubicBezTo>
                  <a:cubicBezTo>
                    <a:pt x="843" y="1123"/>
                    <a:pt x="918" y="1123"/>
                    <a:pt x="995" y="1123"/>
                  </a:cubicBezTo>
                  <a:close/>
                  <a:moveTo>
                    <a:pt x="110" y="1251"/>
                  </a:moveTo>
                  <a:cubicBezTo>
                    <a:pt x="110" y="1335"/>
                    <a:pt x="110" y="1418"/>
                    <a:pt x="110" y="1500"/>
                  </a:cubicBezTo>
                  <a:cubicBezTo>
                    <a:pt x="188" y="1500"/>
                    <a:pt x="264" y="1500"/>
                    <a:pt x="339" y="1500"/>
                  </a:cubicBezTo>
                  <a:cubicBezTo>
                    <a:pt x="339" y="1416"/>
                    <a:pt x="339" y="1334"/>
                    <a:pt x="339" y="1251"/>
                  </a:cubicBezTo>
                  <a:cubicBezTo>
                    <a:pt x="262" y="1251"/>
                    <a:pt x="187" y="1251"/>
                    <a:pt x="110" y="1251"/>
                  </a:cubicBezTo>
                  <a:close/>
                  <a:moveTo>
                    <a:pt x="667" y="1251"/>
                  </a:moveTo>
                  <a:cubicBezTo>
                    <a:pt x="589" y="1251"/>
                    <a:pt x="513" y="1251"/>
                    <a:pt x="438" y="1251"/>
                  </a:cubicBezTo>
                  <a:cubicBezTo>
                    <a:pt x="438" y="1335"/>
                    <a:pt x="438" y="1418"/>
                    <a:pt x="438" y="1500"/>
                  </a:cubicBezTo>
                  <a:cubicBezTo>
                    <a:pt x="515" y="1500"/>
                    <a:pt x="590" y="1500"/>
                    <a:pt x="667" y="1500"/>
                  </a:cubicBezTo>
                  <a:cubicBezTo>
                    <a:pt x="667" y="1417"/>
                    <a:pt x="667" y="1335"/>
                    <a:pt x="667" y="1251"/>
                  </a:cubicBezTo>
                  <a:close/>
                  <a:moveTo>
                    <a:pt x="995" y="1501"/>
                  </a:moveTo>
                  <a:cubicBezTo>
                    <a:pt x="995" y="1416"/>
                    <a:pt x="995" y="1334"/>
                    <a:pt x="995" y="1251"/>
                  </a:cubicBezTo>
                  <a:cubicBezTo>
                    <a:pt x="918" y="1251"/>
                    <a:pt x="842" y="1251"/>
                    <a:pt x="765" y="1251"/>
                  </a:cubicBezTo>
                  <a:cubicBezTo>
                    <a:pt x="765" y="1335"/>
                    <a:pt x="765" y="1417"/>
                    <a:pt x="765" y="1501"/>
                  </a:cubicBezTo>
                  <a:cubicBezTo>
                    <a:pt x="842" y="1501"/>
                    <a:pt x="918" y="1501"/>
                    <a:pt x="995" y="1501"/>
                  </a:cubicBezTo>
                  <a:close/>
                  <a:moveTo>
                    <a:pt x="110" y="757"/>
                  </a:moveTo>
                  <a:cubicBezTo>
                    <a:pt x="187" y="757"/>
                    <a:pt x="263" y="757"/>
                    <a:pt x="339" y="757"/>
                  </a:cubicBezTo>
                  <a:cubicBezTo>
                    <a:pt x="339" y="673"/>
                    <a:pt x="339" y="591"/>
                    <a:pt x="339" y="508"/>
                  </a:cubicBezTo>
                  <a:cubicBezTo>
                    <a:pt x="262" y="508"/>
                    <a:pt x="187" y="508"/>
                    <a:pt x="110" y="508"/>
                  </a:cubicBezTo>
                  <a:cubicBezTo>
                    <a:pt x="110" y="591"/>
                    <a:pt x="110" y="674"/>
                    <a:pt x="110" y="757"/>
                  </a:cubicBezTo>
                  <a:close/>
                  <a:moveTo>
                    <a:pt x="667" y="758"/>
                  </a:moveTo>
                  <a:cubicBezTo>
                    <a:pt x="667" y="674"/>
                    <a:pt x="667" y="591"/>
                    <a:pt x="667" y="508"/>
                  </a:cubicBezTo>
                  <a:cubicBezTo>
                    <a:pt x="590" y="508"/>
                    <a:pt x="514" y="508"/>
                    <a:pt x="437" y="508"/>
                  </a:cubicBezTo>
                  <a:cubicBezTo>
                    <a:pt x="437" y="592"/>
                    <a:pt x="437" y="674"/>
                    <a:pt x="437" y="758"/>
                  </a:cubicBezTo>
                  <a:cubicBezTo>
                    <a:pt x="514" y="758"/>
                    <a:pt x="590" y="758"/>
                    <a:pt x="667" y="758"/>
                  </a:cubicBezTo>
                  <a:close/>
                  <a:moveTo>
                    <a:pt x="995" y="509"/>
                  </a:moveTo>
                  <a:cubicBezTo>
                    <a:pt x="917" y="509"/>
                    <a:pt x="841" y="509"/>
                    <a:pt x="765" y="509"/>
                  </a:cubicBezTo>
                  <a:cubicBezTo>
                    <a:pt x="765" y="593"/>
                    <a:pt x="765" y="675"/>
                    <a:pt x="765" y="757"/>
                  </a:cubicBezTo>
                  <a:cubicBezTo>
                    <a:pt x="843" y="757"/>
                    <a:pt x="919" y="757"/>
                    <a:pt x="995" y="757"/>
                  </a:cubicBezTo>
                  <a:cubicBezTo>
                    <a:pt x="995" y="674"/>
                    <a:pt x="995" y="592"/>
                    <a:pt x="995" y="5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444" y="1234"/>
              <a:ext cx="565" cy="767"/>
            </a:xfrm>
            <a:custGeom>
              <a:avLst/>
              <a:gdLst>
                <a:gd name="T0" fmla="*/ 0 w 1094"/>
                <a:gd name="T1" fmla="*/ 0 h 1487"/>
                <a:gd name="T2" fmla="*/ 1094 w 1094"/>
                <a:gd name="T3" fmla="*/ 0 h 1487"/>
                <a:gd name="T4" fmla="*/ 1094 w 1094"/>
                <a:gd name="T5" fmla="*/ 1487 h 1487"/>
                <a:gd name="T6" fmla="*/ 0 w 1094"/>
                <a:gd name="T7" fmla="*/ 1487 h 1487"/>
                <a:gd name="T8" fmla="*/ 0 w 1094"/>
                <a:gd name="T9" fmla="*/ 0 h 1487"/>
                <a:gd name="T10" fmla="*/ 333 w 1094"/>
                <a:gd name="T11" fmla="*/ 109 h 1487"/>
                <a:gd name="T12" fmla="*/ 103 w 1094"/>
                <a:gd name="T13" fmla="*/ 109 h 1487"/>
                <a:gd name="T14" fmla="*/ 103 w 1094"/>
                <a:gd name="T15" fmla="*/ 358 h 1487"/>
                <a:gd name="T16" fmla="*/ 333 w 1094"/>
                <a:gd name="T17" fmla="*/ 358 h 1487"/>
                <a:gd name="T18" fmla="*/ 333 w 1094"/>
                <a:gd name="T19" fmla="*/ 109 h 1487"/>
                <a:gd name="T20" fmla="*/ 660 w 1094"/>
                <a:gd name="T21" fmla="*/ 358 h 1487"/>
                <a:gd name="T22" fmla="*/ 660 w 1094"/>
                <a:gd name="T23" fmla="*/ 108 h 1487"/>
                <a:gd name="T24" fmla="*/ 431 w 1094"/>
                <a:gd name="T25" fmla="*/ 108 h 1487"/>
                <a:gd name="T26" fmla="*/ 431 w 1094"/>
                <a:gd name="T27" fmla="*/ 358 h 1487"/>
                <a:gd name="T28" fmla="*/ 660 w 1094"/>
                <a:gd name="T29" fmla="*/ 358 h 1487"/>
                <a:gd name="T30" fmla="*/ 988 w 1094"/>
                <a:gd name="T31" fmla="*/ 109 h 1487"/>
                <a:gd name="T32" fmla="*/ 759 w 1094"/>
                <a:gd name="T33" fmla="*/ 109 h 1487"/>
                <a:gd name="T34" fmla="*/ 759 w 1094"/>
                <a:gd name="T35" fmla="*/ 358 h 1487"/>
                <a:gd name="T36" fmla="*/ 988 w 1094"/>
                <a:gd name="T37" fmla="*/ 358 h 1487"/>
                <a:gd name="T38" fmla="*/ 988 w 1094"/>
                <a:gd name="T39" fmla="*/ 109 h 1487"/>
                <a:gd name="T40" fmla="*/ 103 w 1094"/>
                <a:gd name="T41" fmla="*/ 486 h 1487"/>
                <a:gd name="T42" fmla="*/ 103 w 1094"/>
                <a:gd name="T43" fmla="*/ 735 h 1487"/>
                <a:gd name="T44" fmla="*/ 332 w 1094"/>
                <a:gd name="T45" fmla="*/ 735 h 1487"/>
                <a:gd name="T46" fmla="*/ 332 w 1094"/>
                <a:gd name="T47" fmla="*/ 486 h 1487"/>
                <a:gd name="T48" fmla="*/ 103 w 1094"/>
                <a:gd name="T49" fmla="*/ 486 h 1487"/>
                <a:gd name="T50" fmla="*/ 660 w 1094"/>
                <a:gd name="T51" fmla="*/ 736 h 1487"/>
                <a:gd name="T52" fmla="*/ 660 w 1094"/>
                <a:gd name="T53" fmla="*/ 486 h 1487"/>
                <a:gd name="T54" fmla="*/ 430 w 1094"/>
                <a:gd name="T55" fmla="*/ 486 h 1487"/>
                <a:gd name="T56" fmla="*/ 430 w 1094"/>
                <a:gd name="T57" fmla="*/ 736 h 1487"/>
                <a:gd name="T58" fmla="*/ 660 w 1094"/>
                <a:gd name="T59" fmla="*/ 736 h 1487"/>
                <a:gd name="T60" fmla="*/ 988 w 1094"/>
                <a:gd name="T61" fmla="*/ 486 h 1487"/>
                <a:gd name="T62" fmla="*/ 759 w 1094"/>
                <a:gd name="T63" fmla="*/ 486 h 1487"/>
                <a:gd name="T64" fmla="*/ 759 w 1094"/>
                <a:gd name="T65" fmla="*/ 735 h 1487"/>
                <a:gd name="T66" fmla="*/ 988 w 1094"/>
                <a:gd name="T67" fmla="*/ 735 h 1487"/>
                <a:gd name="T68" fmla="*/ 988 w 1094"/>
                <a:gd name="T69" fmla="*/ 486 h 1487"/>
                <a:gd name="T70" fmla="*/ 103 w 1094"/>
                <a:gd name="T71" fmla="*/ 1100 h 1487"/>
                <a:gd name="T72" fmla="*/ 332 w 1094"/>
                <a:gd name="T73" fmla="*/ 1100 h 1487"/>
                <a:gd name="T74" fmla="*/ 332 w 1094"/>
                <a:gd name="T75" fmla="*/ 851 h 1487"/>
                <a:gd name="T76" fmla="*/ 103 w 1094"/>
                <a:gd name="T77" fmla="*/ 851 h 1487"/>
                <a:gd name="T78" fmla="*/ 103 w 1094"/>
                <a:gd name="T79" fmla="*/ 1100 h 1487"/>
                <a:gd name="T80" fmla="*/ 431 w 1094"/>
                <a:gd name="T81" fmla="*/ 850 h 1487"/>
                <a:gd name="T82" fmla="*/ 431 w 1094"/>
                <a:gd name="T83" fmla="*/ 1101 h 1487"/>
                <a:gd name="T84" fmla="*/ 659 w 1094"/>
                <a:gd name="T85" fmla="*/ 1101 h 1487"/>
                <a:gd name="T86" fmla="*/ 659 w 1094"/>
                <a:gd name="T87" fmla="*/ 850 h 1487"/>
                <a:gd name="T88" fmla="*/ 431 w 1094"/>
                <a:gd name="T89" fmla="*/ 850 h 1487"/>
                <a:gd name="T90" fmla="*/ 988 w 1094"/>
                <a:gd name="T91" fmla="*/ 852 h 1487"/>
                <a:gd name="T92" fmla="*/ 758 w 1094"/>
                <a:gd name="T93" fmla="*/ 852 h 1487"/>
                <a:gd name="T94" fmla="*/ 758 w 1094"/>
                <a:gd name="T95" fmla="*/ 1100 h 1487"/>
                <a:gd name="T96" fmla="*/ 988 w 1094"/>
                <a:gd name="T97" fmla="*/ 1100 h 1487"/>
                <a:gd name="T98" fmla="*/ 988 w 1094"/>
                <a:gd name="T99" fmla="*/ 852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94" h="1487">
                  <a:moveTo>
                    <a:pt x="0" y="0"/>
                  </a:moveTo>
                  <a:cubicBezTo>
                    <a:pt x="366" y="0"/>
                    <a:pt x="729" y="0"/>
                    <a:pt x="1094" y="0"/>
                  </a:cubicBezTo>
                  <a:cubicBezTo>
                    <a:pt x="1094" y="496"/>
                    <a:pt x="1094" y="991"/>
                    <a:pt x="1094" y="1487"/>
                  </a:cubicBezTo>
                  <a:cubicBezTo>
                    <a:pt x="729" y="1487"/>
                    <a:pt x="366" y="1487"/>
                    <a:pt x="0" y="1487"/>
                  </a:cubicBezTo>
                  <a:cubicBezTo>
                    <a:pt x="0" y="992"/>
                    <a:pt x="0" y="497"/>
                    <a:pt x="0" y="0"/>
                  </a:cubicBezTo>
                  <a:close/>
                  <a:moveTo>
                    <a:pt x="333" y="109"/>
                  </a:moveTo>
                  <a:cubicBezTo>
                    <a:pt x="255" y="109"/>
                    <a:pt x="179" y="109"/>
                    <a:pt x="103" y="109"/>
                  </a:cubicBezTo>
                  <a:cubicBezTo>
                    <a:pt x="103" y="193"/>
                    <a:pt x="103" y="275"/>
                    <a:pt x="103" y="358"/>
                  </a:cubicBezTo>
                  <a:cubicBezTo>
                    <a:pt x="180" y="358"/>
                    <a:pt x="256" y="358"/>
                    <a:pt x="333" y="358"/>
                  </a:cubicBezTo>
                  <a:cubicBezTo>
                    <a:pt x="333" y="274"/>
                    <a:pt x="333" y="192"/>
                    <a:pt x="333" y="109"/>
                  </a:cubicBezTo>
                  <a:close/>
                  <a:moveTo>
                    <a:pt x="660" y="358"/>
                  </a:moveTo>
                  <a:cubicBezTo>
                    <a:pt x="660" y="274"/>
                    <a:pt x="660" y="192"/>
                    <a:pt x="660" y="108"/>
                  </a:cubicBezTo>
                  <a:cubicBezTo>
                    <a:pt x="583" y="108"/>
                    <a:pt x="507" y="108"/>
                    <a:pt x="431" y="108"/>
                  </a:cubicBezTo>
                  <a:cubicBezTo>
                    <a:pt x="431" y="192"/>
                    <a:pt x="431" y="275"/>
                    <a:pt x="431" y="358"/>
                  </a:cubicBezTo>
                  <a:cubicBezTo>
                    <a:pt x="508" y="358"/>
                    <a:pt x="583" y="358"/>
                    <a:pt x="660" y="358"/>
                  </a:cubicBezTo>
                  <a:close/>
                  <a:moveTo>
                    <a:pt x="988" y="109"/>
                  </a:moveTo>
                  <a:cubicBezTo>
                    <a:pt x="910" y="109"/>
                    <a:pt x="834" y="109"/>
                    <a:pt x="759" y="109"/>
                  </a:cubicBezTo>
                  <a:cubicBezTo>
                    <a:pt x="759" y="193"/>
                    <a:pt x="759" y="275"/>
                    <a:pt x="759" y="358"/>
                  </a:cubicBezTo>
                  <a:cubicBezTo>
                    <a:pt x="836" y="358"/>
                    <a:pt x="912" y="358"/>
                    <a:pt x="988" y="358"/>
                  </a:cubicBezTo>
                  <a:cubicBezTo>
                    <a:pt x="988" y="275"/>
                    <a:pt x="988" y="192"/>
                    <a:pt x="988" y="109"/>
                  </a:cubicBezTo>
                  <a:close/>
                  <a:moveTo>
                    <a:pt x="103" y="486"/>
                  </a:moveTo>
                  <a:cubicBezTo>
                    <a:pt x="103" y="570"/>
                    <a:pt x="103" y="653"/>
                    <a:pt x="103" y="735"/>
                  </a:cubicBezTo>
                  <a:cubicBezTo>
                    <a:pt x="181" y="735"/>
                    <a:pt x="257" y="735"/>
                    <a:pt x="332" y="735"/>
                  </a:cubicBezTo>
                  <a:cubicBezTo>
                    <a:pt x="332" y="651"/>
                    <a:pt x="332" y="569"/>
                    <a:pt x="332" y="486"/>
                  </a:cubicBezTo>
                  <a:cubicBezTo>
                    <a:pt x="255" y="486"/>
                    <a:pt x="180" y="486"/>
                    <a:pt x="103" y="486"/>
                  </a:cubicBezTo>
                  <a:close/>
                  <a:moveTo>
                    <a:pt x="660" y="736"/>
                  </a:moveTo>
                  <a:cubicBezTo>
                    <a:pt x="660" y="651"/>
                    <a:pt x="660" y="569"/>
                    <a:pt x="660" y="486"/>
                  </a:cubicBezTo>
                  <a:cubicBezTo>
                    <a:pt x="583" y="486"/>
                    <a:pt x="507" y="486"/>
                    <a:pt x="430" y="486"/>
                  </a:cubicBezTo>
                  <a:cubicBezTo>
                    <a:pt x="430" y="570"/>
                    <a:pt x="430" y="652"/>
                    <a:pt x="430" y="736"/>
                  </a:cubicBezTo>
                  <a:cubicBezTo>
                    <a:pt x="507" y="736"/>
                    <a:pt x="583" y="736"/>
                    <a:pt x="660" y="736"/>
                  </a:cubicBezTo>
                  <a:close/>
                  <a:moveTo>
                    <a:pt x="988" y="486"/>
                  </a:moveTo>
                  <a:cubicBezTo>
                    <a:pt x="910" y="486"/>
                    <a:pt x="834" y="486"/>
                    <a:pt x="759" y="486"/>
                  </a:cubicBezTo>
                  <a:cubicBezTo>
                    <a:pt x="759" y="570"/>
                    <a:pt x="759" y="653"/>
                    <a:pt x="759" y="735"/>
                  </a:cubicBezTo>
                  <a:cubicBezTo>
                    <a:pt x="836" y="735"/>
                    <a:pt x="911" y="735"/>
                    <a:pt x="988" y="735"/>
                  </a:cubicBezTo>
                  <a:cubicBezTo>
                    <a:pt x="988" y="652"/>
                    <a:pt x="988" y="570"/>
                    <a:pt x="988" y="486"/>
                  </a:cubicBezTo>
                  <a:close/>
                  <a:moveTo>
                    <a:pt x="103" y="1100"/>
                  </a:moveTo>
                  <a:cubicBezTo>
                    <a:pt x="180" y="1100"/>
                    <a:pt x="256" y="1100"/>
                    <a:pt x="332" y="1100"/>
                  </a:cubicBezTo>
                  <a:cubicBezTo>
                    <a:pt x="332" y="1016"/>
                    <a:pt x="332" y="934"/>
                    <a:pt x="332" y="851"/>
                  </a:cubicBezTo>
                  <a:cubicBezTo>
                    <a:pt x="256" y="851"/>
                    <a:pt x="180" y="851"/>
                    <a:pt x="103" y="851"/>
                  </a:cubicBezTo>
                  <a:cubicBezTo>
                    <a:pt x="103" y="934"/>
                    <a:pt x="103" y="1017"/>
                    <a:pt x="103" y="1100"/>
                  </a:cubicBezTo>
                  <a:close/>
                  <a:moveTo>
                    <a:pt x="431" y="850"/>
                  </a:moveTo>
                  <a:cubicBezTo>
                    <a:pt x="431" y="935"/>
                    <a:pt x="431" y="1018"/>
                    <a:pt x="431" y="1101"/>
                  </a:cubicBezTo>
                  <a:cubicBezTo>
                    <a:pt x="508" y="1101"/>
                    <a:pt x="583" y="1101"/>
                    <a:pt x="659" y="1101"/>
                  </a:cubicBezTo>
                  <a:cubicBezTo>
                    <a:pt x="659" y="1017"/>
                    <a:pt x="659" y="934"/>
                    <a:pt x="659" y="850"/>
                  </a:cubicBezTo>
                  <a:cubicBezTo>
                    <a:pt x="583" y="850"/>
                    <a:pt x="507" y="850"/>
                    <a:pt x="431" y="850"/>
                  </a:cubicBezTo>
                  <a:close/>
                  <a:moveTo>
                    <a:pt x="988" y="852"/>
                  </a:moveTo>
                  <a:cubicBezTo>
                    <a:pt x="910" y="852"/>
                    <a:pt x="834" y="852"/>
                    <a:pt x="758" y="852"/>
                  </a:cubicBezTo>
                  <a:cubicBezTo>
                    <a:pt x="758" y="936"/>
                    <a:pt x="758" y="1018"/>
                    <a:pt x="758" y="1100"/>
                  </a:cubicBezTo>
                  <a:cubicBezTo>
                    <a:pt x="836" y="1100"/>
                    <a:pt x="912" y="1100"/>
                    <a:pt x="988" y="1100"/>
                  </a:cubicBezTo>
                  <a:cubicBezTo>
                    <a:pt x="988" y="1017"/>
                    <a:pt x="988" y="935"/>
                    <a:pt x="988" y="8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7624119" y="4199325"/>
            <a:ext cx="4186881" cy="110215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>
                <a:solidFill>
                  <a:prstClr val="white"/>
                </a:solidFill>
              </a:rPr>
              <a:t>Waktu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pelaksanaan</a:t>
            </a:r>
            <a:r>
              <a:rPr lang="en-US" dirty="0" smtClean="0">
                <a:solidFill>
                  <a:prstClr val="white"/>
                </a:solidFill>
              </a:rPr>
              <a:t> Desk </a:t>
            </a:r>
            <a:r>
              <a:rPr lang="en-US" dirty="0" err="1" smtClean="0">
                <a:solidFill>
                  <a:prstClr val="white"/>
                </a:solidFill>
              </a:rPr>
              <a:t>untuk</a:t>
            </a:r>
            <a:r>
              <a:rPr lang="en-US" dirty="0" smtClean="0">
                <a:solidFill>
                  <a:prstClr val="white"/>
                </a:solidFill>
              </a:rPr>
              <a:t> 1 </a:t>
            </a:r>
            <a:r>
              <a:rPr lang="en-US" dirty="0" err="1" smtClean="0">
                <a:solidFill>
                  <a:prstClr val="white"/>
                </a:solidFill>
              </a:rPr>
              <a:t>Kab</a:t>
            </a:r>
            <a:r>
              <a:rPr lang="en-US" dirty="0" smtClean="0">
                <a:solidFill>
                  <a:prstClr val="white"/>
                </a:solidFill>
              </a:rPr>
              <a:t>/Kota </a:t>
            </a:r>
            <a:r>
              <a:rPr lang="en-US" dirty="0" err="1" smtClean="0">
                <a:solidFill>
                  <a:prstClr val="white"/>
                </a:solidFill>
              </a:rPr>
              <a:t>maksimal</a:t>
            </a:r>
            <a:r>
              <a:rPr lang="en-US" dirty="0" smtClean="0">
                <a:solidFill>
                  <a:prstClr val="white"/>
                </a:solidFill>
              </a:rPr>
              <a:t> 20 </a:t>
            </a:r>
            <a:r>
              <a:rPr lang="en-US" dirty="0" err="1" smtClean="0">
                <a:solidFill>
                  <a:prstClr val="white"/>
                </a:solidFill>
              </a:rPr>
              <a:t>Menit</a:t>
            </a:r>
            <a:r>
              <a:rPr lang="en-US" dirty="0" smtClean="0">
                <a:solidFill>
                  <a:prstClr val="white"/>
                </a:solidFill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 smtClean="0">
                <a:solidFill>
                  <a:prstClr val="white"/>
                </a:solidFill>
              </a:rPr>
              <a:t>Panitia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menyediakan</a:t>
            </a:r>
            <a:r>
              <a:rPr lang="en-US" dirty="0" smtClean="0">
                <a:solidFill>
                  <a:prstClr val="white"/>
                </a:solidFill>
              </a:rPr>
              <a:t> printer di </a:t>
            </a:r>
            <a:r>
              <a:rPr lang="en-US" dirty="0" err="1" smtClean="0">
                <a:solidFill>
                  <a:prstClr val="white"/>
                </a:solidFill>
              </a:rPr>
              <a:t>Meja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Sekretariat</a:t>
            </a: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117937" y="4529068"/>
            <a:ext cx="658150" cy="442666"/>
            <a:chOff x="6505897" y="4392278"/>
            <a:chExt cx="403210" cy="271195"/>
          </a:xfrm>
        </p:grpSpPr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6573053" y="4392278"/>
              <a:ext cx="268896" cy="271195"/>
            </a:xfrm>
            <a:custGeom>
              <a:avLst/>
              <a:gdLst>
                <a:gd name="T0" fmla="*/ 530 w 1058"/>
                <a:gd name="T1" fmla="*/ 1067 h 1067"/>
                <a:gd name="T2" fmla="*/ 48 w 1058"/>
                <a:gd name="T3" fmla="*/ 1067 h 1067"/>
                <a:gd name="T4" fmla="*/ 2 w 1058"/>
                <a:gd name="T5" fmla="*/ 1019 h 1067"/>
                <a:gd name="T6" fmla="*/ 195 w 1058"/>
                <a:gd name="T7" fmla="*/ 787 h 1067"/>
                <a:gd name="T8" fmla="*/ 335 w 1058"/>
                <a:gd name="T9" fmla="*/ 752 h 1067"/>
                <a:gd name="T10" fmla="*/ 356 w 1058"/>
                <a:gd name="T11" fmla="*/ 693 h 1067"/>
                <a:gd name="T12" fmla="*/ 288 w 1058"/>
                <a:gd name="T13" fmla="*/ 557 h 1067"/>
                <a:gd name="T14" fmla="*/ 276 w 1058"/>
                <a:gd name="T15" fmla="*/ 543 h 1067"/>
                <a:gd name="T16" fmla="*/ 233 w 1058"/>
                <a:gd name="T17" fmla="*/ 478 h 1067"/>
                <a:gd name="T18" fmla="*/ 223 w 1058"/>
                <a:gd name="T19" fmla="*/ 399 h 1067"/>
                <a:gd name="T20" fmla="*/ 251 w 1058"/>
                <a:gd name="T21" fmla="*/ 330 h 1067"/>
                <a:gd name="T22" fmla="*/ 264 w 1058"/>
                <a:gd name="T23" fmla="*/ 295 h 1067"/>
                <a:gd name="T24" fmla="*/ 262 w 1058"/>
                <a:gd name="T25" fmla="*/ 197 h 1067"/>
                <a:gd name="T26" fmla="*/ 367 w 1058"/>
                <a:gd name="T27" fmla="*/ 72 h 1067"/>
                <a:gd name="T28" fmla="*/ 445 w 1058"/>
                <a:gd name="T29" fmla="*/ 56 h 1067"/>
                <a:gd name="T30" fmla="*/ 500 w 1058"/>
                <a:gd name="T31" fmla="*/ 41 h 1067"/>
                <a:gd name="T32" fmla="*/ 737 w 1058"/>
                <a:gd name="T33" fmla="*/ 28 h 1067"/>
                <a:gd name="T34" fmla="*/ 834 w 1058"/>
                <a:gd name="T35" fmla="*/ 130 h 1067"/>
                <a:gd name="T36" fmla="*/ 817 w 1058"/>
                <a:gd name="T37" fmla="*/ 231 h 1067"/>
                <a:gd name="T38" fmla="*/ 796 w 1058"/>
                <a:gd name="T39" fmla="*/ 290 h 1067"/>
                <a:gd name="T40" fmla="*/ 814 w 1058"/>
                <a:gd name="T41" fmla="*/ 336 h 1067"/>
                <a:gd name="T42" fmla="*/ 836 w 1058"/>
                <a:gd name="T43" fmla="*/ 396 h 1067"/>
                <a:gd name="T44" fmla="*/ 824 w 1058"/>
                <a:gd name="T45" fmla="*/ 485 h 1067"/>
                <a:gd name="T46" fmla="*/ 788 w 1058"/>
                <a:gd name="T47" fmla="*/ 540 h 1067"/>
                <a:gd name="T48" fmla="*/ 774 w 1058"/>
                <a:gd name="T49" fmla="*/ 559 h 1067"/>
                <a:gd name="T50" fmla="*/ 705 w 1058"/>
                <a:gd name="T51" fmla="*/ 695 h 1067"/>
                <a:gd name="T52" fmla="*/ 724 w 1058"/>
                <a:gd name="T53" fmla="*/ 753 h 1067"/>
                <a:gd name="T54" fmla="*/ 862 w 1058"/>
                <a:gd name="T55" fmla="*/ 787 h 1067"/>
                <a:gd name="T56" fmla="*/ 1057 w 1058"/>
                <a:gd name="T57" fmla="*/ 1022 h 1067"/>
                <a:gd name="T58" fmla="*/ 1013 w 1058"/>
                <a:gd name="T59" fmla="*/ 1067 h 1067"/>
                <a:gd name="T60" fmla="*/ 530 w 1058"/>
                <a:gd name="T61" fmla="*/ 1067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8" h="1067">
                  <a:moveTo>
                    <a:pt x="530" y="1067"/>
                  </a:moveTo>
                  <a:cubicBezTo>
                    <a:pt x="369" y="1067"/>
                    <a:pt x="208" y="1067"/>
                    <a:pt x="48" y="1067"/>
                  </a:cubicBezTo>
                  <a:cubicBezTo>
                    <a:pt x="11" y="1067"/>
                    <a:pt x="0" y="1055"/>
                    <a:pt x="2" y="1019"/>
                  </a:cubicBezTo>
                  <a:cubicBezTo>
                    <a:pt x="7" y="909"/>
                    <a:pt x="85" y="816"/>
                    <a:pt x="195" y="787"/>
                  </a:cubicBezTo>
                  <a:cubicBezTo>
                    <a:pt x="242" y="775"/>
                    <a:pt x="288" y="764"/>
                    <a:pt x="335" y="752"/>
                  </a:cubicBezTo>
                  <a:cubicBezTo>
                    <a:pt x="355" y="747"/>
                    <a:pt x="369" y="709"/>
                    <a:pt x="356" y="693"/>
                  </a:cubicBezTo>
                  <a:cubicBezTo>
                    <a:pt x="322" y="653"/>
                    <a:pt x="300" y="608"/>
                    <a:pt x="288" y="557"/>
                  </a:cubicBezTo>
                  <a:cubicBezTo>
                    <a:pt x="287" y="551"/>
                    <a:pt x="281" y="546"/>
                    <a:pt x="276" y="543"/>
                  </a:cubicBezTo>
                  <a:cubicBezTo>
                    <a:pt x="250" y="529"/>
                    <a:pt x="236" y="507"/>
                    <a:pt x="233" y="478"/>
                  </a:cubicBezTo>
                  <a:cubicBezTo>
                    <a:pt x="230" y="451"/>
                    <a:pt x="226" y="425"/>
                    <a:pt x="223" y="399"/>
                  </a:cubicBezTo>
                  <a:cubicBezTo>
                    <a:pt x="220" y="371"/>
                    <a:pt x="228" y="346"/>
                    <a:pt x="251" y="330"/>
                  </a:cubicBezTo>
                  <a:cubicBezTo>
                    <a:pt x="265" y="320"/>
                    <a:pt x="265" y="309"/>
                    <a:pt x="264" y="295"/>
                  </a:cubicBezTo>
                  <a:cubicBezTo>
                    <a:pt x="262" y="262"/>
                    <a:pt x="259" y="229"/>
                    <a:pt x="262" y="197"/>
                  </a:cubicBezTo>
                  <a:cubicBezTo>
                    <a:pt x="269" y="133"/>
                    <a:pt x="306" y="91"/>
                    <a:pt x="367" y="72"/>
                  </a:cubicBezTo>
                  <a:cubicBezTo>
                    <a:pt x="392" y="64"/>
                    <a:pt x="419" y="59"/>
                    <a:pt x="445" y="56"/>
                  </a:cubicBezTo>
                  <a:cubicBezTo>
                    <a:pt x="465" y="55"/>
                    <a:pt x="482" y="49"/>
                    <a:pt x="500" y="41"/>
                  </a:cubicBezTo>
                  <a:cubicBezTo>
                    <a:pt x="577" y="5"/>
                    <a:pt x="656" y="0"/>
                    <a:pt x="737" y="28"/>
                  </a:cubicBezTo>
                  <a:cubicBezTo>
                    <a:pt x="785" y="45"/>
                    <a:pt x="817" y="82"/>
                    <a:pt x="834" y="130"/>
                  </a:cubicBezTo>
                  <a:cubicBezTo>
                    <a:pt x="848" y="167"/>
                    <a:pt x="843" y="203"/>
                    <a:pt x="817" y="231"/>
                  </a:cubicBezTo>
                  <a:cubicBezTo>
                    <a:pt x="800" y="249"/>
                    <a:pt x="797" y="268"/>
                    <a:pt x="796" y="290"/>
                  </a:cubicBezTo>
                  <a:cubicBezTo>
                    <a:pt x="795" y="309"/>
                    <a:pt x="797" y="323"/>
                    <a:pt x="814" y="336"/>
                  </a:cubicBezTo>
                  <a:cubicBezTo>
                    <a:pt x="832" y="350"/>
                    <a:pt x="838" y="373"/>
                    <a:pt x="836" y="396"/>
                  </a:cubicBezTo>
                  <a:cubicBezTo>
                    <a:pt x="833" y="426"/>
                    <a:pt x="829" y="455"/>
                    <a:pt x="824" y="485"/>
                  </a:cubicBezTo>
                  <a:cubicBezTo>
                    <a:pt x="821" y="509"/>
                    <a:pt x="808" y="526"/>
                    <a:pt x="788" y="540"/>
                  </a:cubicBezTo>
                  <a:cubicBezTo>
                    <a:pt x="782" y="544"/>
                    <a:pt x="776" y="552"/>
                    <a:pt x="774" y="559"/>
                  </a:cubicBezTo>
                  <a:cubicBezTo>
                    <a:pt x="762" y="610"/>
                    <a:pt x="739" y="655"/>
                    <a:pt x="705" y="695"/>
                  </a:cubicBezTo>
                  <a:cubicBezTo>
                    <a:pt x="690" y="713"/>
                    <a:pt x="702" y="747"/>
                    <a:pt x="724" y="753"/>
                  </a:cubicBezTo>
                  <a:cubicBezTo>
                    <a:pt x="770" y="765"/>
                    <a:pt x="816" y="776"/>
                    <a:pt x="862" y="787"/>
                  </a:cubicBezTo>
                  <a:cubicBezTo>
                    <a:pt x="973" y="815"/>
                    <a:pt x="1052" y="910"/>
                    <a:pt x="1057" y="1022"/>
                  </a:cubicBezTo>
                  <a:cubicBezTo>
                    <a:pt x="1058" y="1054"/>
                    <a:pt x="1046" y="1067"/>
                    <a:pt x="1013" y="1067"/>
                  </a:cubicBezTo>
                  <a:cubicBezTo>
                    <a:pt x="852" y="1067"/>
                    <a:pt x="691" y="1067"/>
                    <a:pt x="530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775875" y="4410384"/>
              <a:ext cx="133232" cy="203227"/>
            </a:xfrm>
            <a:custGeom>
              <a:avLst/>
              <a:gdLst>
                <a:gd name="T0" fmla="*/ 393 w 524"/>
                <a:gd name="T1" fmla="*/ 798 h 800"/>
                <a:gd name="T2" fmla="*/ 303 w 524"/>
                <a:gd name="T3" fmla="*/ 797 h 800"/>
                <a:gd name="T4" fmla="*/ 268 w 524"/>
                <a:gd name="T5" fmla="*/ 781 h 800"/>
                <a:gd name="T6" fmla="*/ 50 w 524"/>
                <a:gd name="T7" fmla="*/ 644 h 800"/>
                <a:gd name="T8" fmla="*/ 26 w 524"/>
                <a:gd name="T9" fmla="*/ 638 h 800"/>
                <a:gd name="T10" fmla="*/ 6 w 524"/>
                <a:gd name="T11" fmla="*/ 598 h 800"/>
                <a:gd name="T12" fmla="*/ 37 w 524"/>
                <a:gd name="T13" fmla="*/ 521 h 800"/>
                <a:gd name="T14" fmla="*/ 46 w 524"/>
                <a:gd name="T15" fmla="*/ 510 h 800"/>
                <a:gd name="T16" fmla="*/ 95 w 524"/>
                <a:gd name="T17" fmla="*/ 406 h 800"/>
                <a:gd name="T18" fmla="*/ 102 w 524"/>
                <a:gd name="T19" fmla="*/ 344 h 800"/>
                <a:gd name="T20" fmla="*/ 79 w 524"/>
                <a:gd name="T21" fmla="*/ 237 h 800"/>
                <a:gd name="T22" fmla="*/ 78 w 524"/>
                <a:gd name="T23" fmla="*/ 193 h 800"/>
                <a:gd name="T24" fmla="*/ 105 w 524"/>
                <a:gd name="T25" fmla="*/ 60 h 800"/>
                <a:gd name="T26" fmla="*/ 127 w 524"/>
                <a:gd name="T27" fmla="*/ 19 h 800"/>
                <a:gd name="T28" fmla="*/ 276 w 524"/>
                <a:gd name="T29" fmla="*/ 17 h 800"/>
                <a:gd name="T30" fmla="*/ 357 w 524"/>
                <a:gd name="T31" fmla="*/ 94 h 800"/>
                <a:gd name="T32" fmla="*/ 344 w 524"/>
                <a:gd name="T33" fmla="*/ 184 h 800"/>
                <a:gd name="T34" fmla="*/ 344 w 524"/>
                <a:gd name="T35" fmla="*/ 249 h 800"/>
                <a:gd name="T36" fmla="*/ 349 w 524"/>
                <a:gd name="T37" fmla="*/ 255 h 800"/>
                <a:gd name="T38" fmla="*/ 328 w 524"/>
                <a:gd name="T39" fmla="*/ 406 h 800"/>
                <a:gd name="T40" fmla="*/ 313 w 524"/>
                <a:gd name="T41" fmla="*/ 428 h 800"/>
                <a:gd name="T42" fmla="*/ 268 w 524"/>
                <a:gd name="T43" fmla="*/ 516 h 800"/>
                <a:gd name="T44" fmla="*/ 280 w 524"/>
                <a:gd name="T45" fmla="*/ 552 h 800"/>
                <a:gd name="T46" fmla="*/ 388 w 524"/>
                <a:gd name="T47" fmla="*/ 580 h 800"/>
                <a:gd name="T48" fmla="*/ 523 w 524"/>
                <a:gd name="T49" fmla="*/ 754 h 800"/>
                <a:gd name="T50" fmla="*/ 481 w 524"/>
                <a:gd name="T51" fmla="*/ 798 h 800"/>
                <a:gd name="T52" fmla="*/ 393 w 524"/>
                <a:gd name="T53" fmla="*/ 79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4" h="800">
                  <a:moveTo>
                    <a:pt x="393" y="798"/>
                  </a:moveTo>
                  <a:cubicBezTo>
                    <a:pt x="363" y="798"/>
                    <a:pt x="333" y="800"/>
                    <a:pt x="303" y="797"/>
                  </a:cubicBezTo>
                  <a:cubicBezTo>
                    <a:pt x="291" y="796"/>
                    <a:pt x="274" y="790"/>
                    <a:pt x="268" y="781"/>
                  </a:cubicBezTo>
                  <a:cubicBezTo>
                    <a:pt x="213" y="705"/>
                    <a:pt x="139" y="663"/>
                    <a:pt x="50" y="644"/>
                  </a:cubicBezTo>
                  <a:cubicBezTo>
                    <a:pt x="42" y="643"/>
                    <a:pt x="34" y="641"/>
                    <a:pt x="26" y="638"/>
                  </a:cubicBezTo>
                  <a:cubicBezTo>
                    <a:pt x="9" y="632"/>
                    <a:pt x="0" y="615"/>
                    <a:pt x="6" y="598"/>
                  </a:cubicBezTo>
                  <a:cubicBezTo>
                    <a:pt x="16" y="572"/>
                    <a:pt x="27" y="546"/>
                    <a:pt x="37" y="521"/>
                  </a:cubicBezTo>
                  <a:cubicBezTo>
                    <a:pt x="39" y="517"/>
                    <a:pt x="43" y="513"/>
                    <a:pt x="46" y="510"/>
                  </a:cubicBezTo>
                  <a:cubicBezTo>
                    <a:pt x="76" y="482"/>
                    <a:pt x="91" y="446"/>
                    <a:pt x="95" y="406"/>
                  </a:cubicBezTo>
                  <a:cubicBezTo>
                    <a:pt x="97" y="385"/>
                    <a:pt x="100" y="365"/>
                    <a:pt x="102" y="344"/>
                  </a:cubicBezTo>
                  <a:cubicBezTo>
                    <a:pt x="107" y="306"/>
                    <a:pt x="102" y="270"/>
                    <a:pt x="79" y="237"/>
                  </a:cubicBezTo>
                  <a:cubicBezTo>
                    <a:pt x="69" y="223"/>
                    <a:pt x="67" y="208"/>
                    <a:pt x="78" y="193"/>
                  </a:cubicBezTo>
                  <a:cubicBezTo>
                    <a:pt x="106" y="153"/>
                    <a:pt x="114" y="108"/>
                    <a:pt x="105" y="60"/>
                  </a:cubicBezTo>
                  <a:cubicBezTo>
                    <a:pt x="101" y="40"/>
                    <a:pt x="108" y="25"/>
                    <a:pt x="127" y="19"/>
                  </a:cubicBezTo>
                  <a:cubicBezTo>
                    <a:pt x="177" y="3"/>
                    <a:pt x="227" y="0"/>
                    <a:pt x="276" y="17"/>
                  </a:cubicBezTo>
                  <a:cubicBezTo>
                    <a:pt x="315" y="29"/>
                    <a:pt x="342" y="56"/>
                    <a:pt x="357" y="94"/>
                  </a:cubicBezTo>
                  <a:cubicBezTo>
                    <a:pt x="370" y="126"/>
                    <a:pt x="366" y="157"/>
                    <a:pt x="344" y="184"/>
                  </a:cubicBezTo>
                  <a:cubicBezTo>
                    <a:pt x="326" y="206"/>
                    <a:pt x="327" y="229"/>
                    <a:pt x="344" y="249"/>
                  </a:cubicBezTo>
                  <a:cubicBezTo>
                    <a:pt x="346" y="251"/>
                    <a:pt x="348" y="253"/>
                    <a:pt x="349" y="255"/>
                  </a:cubicBezTo>
                  <a:cubicBezTo>
                    <a:pt x="371" y="287"/>
                    <a:pt x="357" y="381"/>
                    <a:pt x="328" y="406"/>
                  </a:cubicBezTo>
                  <a:cubicBezTo>
                    <a:pt x="321" y="412"/>
                    <a:pt x="317" y="420"/>
                    <a:pt x="313" y="428"/>
                  </a:cubicBezTo>
                  <a:cubicBezTo>
                    <a:pt x="298" y="457"/>
                    <a:pt x="284" y="488"/>
                    <a:pt x="268" y="516"/>
                  </a:cubicBezTo>
                  <a:cubicBezTo>
                    <a:pt x="257" y="535"/>
                    <a:pt x="259" y="547"/>
                    <a:pt x="280" y="552"/>
                  </a:cubicBezTo>
                  <a:cubicBezTo>
                    <a:pt x="316" y="561"/>
                    <a:pt x="352" y="569"/>
                    <a:pt x="388" y="580"/>
                  </a:cubicBezTo>
                  <a:cubicBezTo>
                    <a:pt x="465" y="604"/>
                    <a:pt x="518" y="674"/>
                    <a:pt x="523" y="754"/>
                  </a:cubicBezTo>
                  <a:cubicBezTo>
                    <a:pt x="524" y="785"/>
                    <a:pt x="512" y="798"/>
                    <a:pt x="481" y="798"/>
                  </a:cubicBezTo>
                  <a:cubicBezTo>
                    <a:pt x="452" y="798"/>
                    <a:pt x="422" y="798"/>
                    <a:pt x="393" y="7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6505897" y="4410925"/>
              <a:ext cx="134719" cy="202282"/>
            </a:xfrm>
            <a:custGeom>
              <a:avLst/>
              <a:gdLst>
                <a:gd name="T0" fmla="*/ 1 w 530"/>
                <a:gd name="T1" fmla="*/ 755 h 796"/>
                <a:gd name="T2" fmla="*/ 136 w 530"/>
                <a:gd name="T3" fmla="*/ 578 h 796"/>
                <a:gd name="T4" fmla="*/ 245 w 530"/>
                <a:gd name="T5" fmla="*/ 550 h 796"/>
                <a:gd name="T6" fmla="*/ 258 w 530"/>
                <a:gd name="T7" fmla="*/ 511 h 796"/>
                <a:gd name="T8" fmla="*/ 214 w 530"/>
                <a:gd name="T9" fmla="*/ 425 h 796"/>
                <a:gd name="T10" fmla="*/ 201 w 530"/>
                <a:gd name="T11" fmla="*/ 407 h 796"/>
                <a:gd name="T12" fmla="*/ 172 w 530"/>
                <a:gd name="T13" fmla="*/ 361 h 796"/>
                <a:gd name="T14" fmla="*/ 163 w 530"/>
                <a:gd name="T15" fmla="*/ 296 h 796"/>
                <a:gd name="T16" fmla="*/ 184 w 530"/>
                <a:gd name="T17" fmla="*/ 242 h 796"/>
                <a:gd name="T18" fmla="*/ 193 w 530"/>
                <a:gd name="T19" fmla="*/ 220 h 796"/>
                <a:gd name="T20" fmla="*/ 192 w 530"/>
                <a:gd name="T21" fmla="*/ 154 h 796"/>
                <a:gd name="T22" fmla="*/ 276 w 530"/>
                <a:gd name="T23" fmla="*/ 50 h 796"/>
                <a:gd name="T24" fmla="*/ 433 w 530"/>
                <a:gd name="T25" fmla="*/ 8 h 796"/>
                <a:gd name="T26" fmla="*/ 476 w 530"/>
                <a:gd name="T27" fmla="*/ 58 h 796"/>
                <a:gd name="T28" fmla="*/ 458 w 530"/>
                <a:gd name="T29" fmla="*/ 194 h 796"/>
                <a:gd name="T30" fmla="*/ 449 w 530"/>
                <a:gd name="T31" fmla="*/ 229 h 796"/>
                <a:gd name="T32" fmla="*/ 422 w 530"/>
                <a:gd name="T33" fmla="*/ 339 h 796"/>
                <a:gd name="T34" fmla="*/ 433 w 530"/>
                <a:gd name="T35" fmla="*/ 424 h 796"/>
                <a:gd name="T36" fmla="*/ 474 w 530"/>
                <a:gd name="T37" fmla="*/ 504 h 796"/>
                <a:gd name="T38" fmla="*/ 501 w 530"/>
                <a:gd name="T39" fmla="*/ 545 h 796"/>
                <a:gd name="T40" fmla="*/ 517 w 530"/>
                <a:gd name="T41" fmla="*/ 583 h 796"/>
                <a:gd name="T42" fmla="*/ 491 w 530"/>
                <a:gd name="T43" fmla="*/ 638 h 796"/>
                <a:gd name="T44" fmla="*/ 351 w 530"/>
                <a:gd name="T45" fmla="*/ 689 h 796"/>
                <a:gd name="T46" fmla="*/ 261 w 530"/>
                <a:gd name="T47" fmla="*/ 775 h 796"/>
                <a:gd name="T48" fmla="*/ 220 w 530"/>
                <a:gd name="T49" fmla="*/ 796 h 796"/>
                <a:gd name="T50" fmla="*/ 41 w 530"/>
                <a:gd name="T51" fmla="*/ 796 h 796"/>
                <a:gd name="T52" fmla="*/ 1 w 530"/>
                <a:gd name="T53" fmla="*/ 75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0" h="796">
                  <a:moveTo>
                    <a:pt x="1" y="755"/>
                  </a:moveTo>
                  <a:cubicBezTo>
                    <a:pt x="3" y="675"/>
                    <a:pt x="59" y="602"/>
                    <a:pt x="136" y="578"/>
                  </a:cubicBezTo>
                  <a:cubicBezTo>
                    <a:pt x="172" y="567"/>
                    <a:pt x="209" y="559"/>
                    <a:pt x="245" y="550"/>
                  </a:cubicBezTo>
                  <a:cubicBezTo>
                    <a:pt x="265" y="545"/>
                    <a:pt x="268" y="530"/>
                    <a:pt x="258" y="511"/>
                  </a:cubicBezTo>
                  <a:cubicBezTo>
                    <a:pt x="242" y="483"/>
                    <a:pt x="229" y="454"/>
                    <a:pt x="214" y="425"/>
                  </a:cubicBezTo>
                  <a:cubicBezTo>
                    <a:pt x="211" y="418"/>
                    <a:pt x="207" y="411"/>
                    <a:pt x="201" y="407"/>
                  </a:cubicBezTo>
                  <a:cubicBezTo>
                    <a:pt x="185" y="395"/>
                    <a:pt x="174" y="381"/>
                    <a:pt x="172" y="361"/>
                  </a:cubicBezTo>
                  <a:cubicBezTo>
                    <a:pt x="169" y="339"/>
                    <a:pt x="165" y="318"/>
                    <a:pt x="163" y="296"/>
                  </a:cubicBezTo>
                  <a:cubicBezTo>
                    <a:pt x="162" y="275"/>
                    <a:pt x="169" y="257"/>
                    <a:pt x="184" y="242"/>
                  </a:cubicBezTo>
                  <a:cubicBezTo>
                    <a:pt x="189" y="236"/>
                    <a:pt x="192" y="227"/>
                    <a:pt x="193" y="220"/>
                  </a:cubicBezTo>
                  <a:cubicBezTo>
                    <a:pt x="193" y="198"/>
                    <a:pt x="191" y="176"/>
                    <a:pt x="192" y="154"/>
                  </a:cubicBezTo>
                  <a:cubicBezTo>
                    <a:pt x="196" y="101"/>
                    <a:pt x="225" y="62"/>
                    <a:pt x="276" y="50"/>
                  </a:cubicBezTo>
                  <a:cubicBezTo>
                    <a:pt x="329" y="38"/>
                    <a:pt x="381" y="21"/>
                    <a:pt x="433" y="8"/>
                  </a:cubicBezTo>
                  <a:cubicBezTo>
                    <a:pt x="469" y="0"/>
                    <a:pt x="489" y="23"/>
                    <a:pt x="476" y="58"/>
                  </a:cubicBezTo>
                  <a:cubicBezTo>
                    <a:pt x="460" y="102"/>
                    <a:pt x="456" y="147"/>
                    <a:pt x="458" y="194"/>
                  </a:cubicBezTo>
                  <a:cubicBezTo>
                    <a:pt x="459" y="205"/>
                    <a:pt x="455" y="219"/>
                    <a:pt x="449" y="229"/>
                  </a:cubicBezTo>
                  <a:cubicBezTo>
                    <a:pt x="425" y="262"/>
                    <a:pt x="417" y="299"/>
                    <a:pt x="422" y="339"/>
                  </a:cubicBezTo>
                  <a:cubicBezTo>
                    <a:pt x="425" y="367"/>
                    <a:pt x="429" y="395"/>
                    <a:pt x="433" y="424"/>
                  </a:cubicBezTo>
                  <a:cubicBezTo>
                    <a:pt x="437" y="455"/>
                    <a:pt x="453" y="481"/>
                    <a:pt x="474" y="504"/>
                  </a:cubicBezTo>
                  <a:cubicBezTo>
                    <a:pt x="485" y="516"/>
                    <a:pt x="493" y="530"/>
                    <a:pt x="501" y="545"/>
                  </a:cubicBezTo>
                  <a:cubicBezTo>
                    <a:pt x="507" y="557"/>
                    <a:pt x="511" y="570"/>
                    <a:pt x="517" y="583"/>
                  </a:cubicBezTo>
                  <a:cubicBezTo>
                    <a:pt x="530" y="612"/>
                    <a:pt x="522" y="631"/>
                    <a:pt x="491" y="638"/>
                  </a:cubicBezTo>
                  <a:cubicBezTo>
                    <a:pt x="443" y="650"/>
                    <a:pt x="394" y="662"/>
                    <a:pt x="351" y="689"/>
                  </a:cubicBezTo>
                  <a:cubicBezTo>
                    <a:pt x="316" y="712"/>
                    <a:pt x="285" y="740"/>
                    <a:pt x="261" y="775"/>
                  </a:cubicBezTo>
                  <a:cubicBezTo>
                    <a:pt x="251" y="789"/>
                    <a:pt x="238" y="796"/>
                    <a:pt x="220" y="796"/>
                  </a:cubicBezTo>
                  <a:cubicBezTo>
                    <a:pt x="160" y="796"/>
                    <a:pt x="100" y="796"/>
                    <a:pt x="41" y="796"/>
                  </a:cubicBezTo>
                  <a:cubicBezTo>
                    <a:pt x="13" y="796"/>
                    <a:pt x="0" y="783"/>
                    <a:pt x="1" y="7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021280" y="1938143"/>
            <a:ext cx="369409" cy="1321845"/>
            <a:chOff x="7016881" y="2121023"/>
            <a:chExt cx="369409" cy="1321845"/>
          </a:xfrm>
        </p:grpSpPr>
        <p:cxnSp>
          <p:nvCxnSpPr>
            <p:cNvPr id="46" name="Straight Connector 45"/>
            <p:cNvCxnSpPr/>
            <p:nvPr/>
          </p:nvCxnSpPr>
          <p:spPr>
            <a:xfrm flipH="1">
              <a:off x="7016881" y="2274035"/>
              <a:ext cx="253433" cy="1168833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7277004" y="2121023"/>
              <a:ext cx="109286" cy="504031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7021280" y="4089479"/>
            <a:ext cx="369409" cy="1321845"/>
            <a:chOff x="7016881" y="4089479"/>
            <a:chExt cx="369409" cy="1321845"/>
          </a:xfrm>
        </p:grpSpPr>
        <p:cxnSp>
          <p:nvCxnSpPr>
            <p:cNvPr id="48" name="Straight Connector 47"/>
            <p:cNvCxnSpPr/>
            <p:nvPr/>
          </p:nvCxnSpPr>
          <p:spPr>
            <a:xfrm flipH="1">
              <a:off x="7016881" y="4242491"/>
              <a:ext cx="253433" cy="1168833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7277004" y="4089479"/>
              <a:ext cx="109286" cy="504031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49561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87906" y="2964580"/>
            <a:ext cx="4178643" cy="560217"/>
          </a:xfrm>
        </p:spPr>
        <p:txBody>
          <a:bodyPr/>
          <a:lstStyle/>
          <a:p>
            <a:r>
              <a:rPr lang="en-US" dirty="0" smtClean="0"/>
              <a:t>TERIMA </a:t>
            </a:r>
            <a:br>
              <a:rPr lang="en-US" dirty="0" smtClean="0"/>
            </a:br>
            <a:r>
              <a:rPr lang="en-US" dirty="0" smtClean="0"/>
              <a:t>KASIH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511" y="4188959"/>
            <a:ext cx="605491" cy="674642"/>
          </a:xfrm>
          <a:prstGeom prst="rect">
            <a:avLst/>
          </a:prstGeom>
        </p:spPr>
      </p:pic>
      <p:sp>
        <p:nvSpPr>
          <p:cNvPr id="5" name="TextBox 9"/>
          <p:cNvSpPr txBox="1"/>
          <p:nvPr/>
        </p:nvSpPr>
        <p:spPr>
          <a:xfrm>
            <a:off x="1365002" y="4295447"/>
            <a:ext cx="32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Dinas</a:t>
            </a:r>
            <a:r>
              <a:rPr lang="en-US" sz="1200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Perumahan</a:t>
            </a:r>
            <a:r>
              <a:rPr lang="en-US" sz="1200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 Rakyat </a:t>
            </a:r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dan</a:t>
            </a:r>
            <a:r>
              <a:rPr lang="en-US" sz="1200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Kawasan</a:t>
            </a:r>
            <a:r>
              <a:rPr lang="en-US" sz="1200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Permukiman</a:t>
            </a:r>
            <a:endParaRPr lang="en-US" sz="1200" dirty="0" smtClean="0">
              <a:solidFill>
                <a:schemeClr val="bg1"/>
              </a:solidFill>
              <a:latin typeface="Bahnschrift Light SemiCondensed" panose="020B0502040204020203" pitchFamily="34" charset="0"/>
            </a:endParaRPr>
          </a:p>
          <a:p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Provinsi</a:t>
            </a:r>
            <a:r>
              <a:rPr lang="en-US" sz="1200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Jawa</a:t>
            </a:r>
            <a:r>
              <a:rPr lang="en-US" sz="1200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 Tengah</a:t>
            </a:r>
          </a:p>
        </p:txBody>
      </p:sp>
    </p:spTree>
    <p:extLst>
      <p:ext uri="{BB962C8B-B14F-4D97-AF65-F5344CB8AC3E}">
        <p14:creationId xmlns:p14="http://schemas.microsoft.com/office/powerpoint/2010/main" xmlns="" val="136480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863775" y="1610037"/>
            <a:ext cx="4686095" cy="68855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en-US" sz="1600" b="1" dirty="0" err="1" smtClean="0">
                <a:solidFill>
                  <a:schemeClr val="accent6"/>
                </a:solidFill>
              </a:rPr>
              <a:t>Tujuan</a:t>
            </a:r>
            <a:endParaRPr lang="en-US" sz="1600" b="1" dirty="0" smtClean="0">
              <a:solidFill>
                <a:schemeClr val="accent6"/>
              </a:solidFill>
            </a:endParaRPr>
          </a:p>
          <a:p>
            <a:r>
              <a:rPr lang="en-US" sz="1600" dirty="0" err="1" smtClean="0">
                <a:solidFill>
                  <a:schemeClr val="bg1"/>
                </a:solidFill>
              </a:rPr>
              <a:t>Tujuan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dan</a:t>
            </a:r>
            <a:r>
              <a:rPr lang="en-US" sz="1600" dirty="0" smtClean="0">
                <a:solidFill>
                  <a:schemeClr val="bg1"/>
                </a:solidFill>
              </a:rPr>
              <a:t> Output </a:t>
            </a:r>
            <a:r>
              <a:rPr lang="en-US" sz="1600" dirty="0" err="1" smtClean="0">
                <a:solidFill>
                  <a:schemeClr val="bg1"/>
                </a:solidFill>
              </a:rPr>
              <a:t>pelaksanaan</a:t>
            </a:r>
            <a:r>
              <a:rPr lang="en-US" sz="1600" dirty="0" smtClean="0">
                <a:solidFill>
                  <a:schemeClr val="bg1"/>
                </a:solidFill>
              </a:rPr>
              <a:t> Desk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49982" y="2548773"/>
            <a:ext cx="4686095" cy="68855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en-US" sz="1600" b="1" dirty="0" err="1" smtClean="0">
                <a:solidFill>
                  <a:schemeClr val="bg1"/>
                </a:solidFill>
              </a:rPr>
              <a:t>Peserta</a:t>
            </a:r>
            <a:endParaRPr lang="en-US" sz="1600" b="1" dirty="0">
              <a:solidFill>
                <a:schemeClr val="bg1"/>
              </a:solidFill>
            </a:endParaRPr>
          </a:p>
          <a:p>
            <a:r>
              <a:rPr lang="en-US" sz="1600" dirty="0" err="1" smtClean="0">
                <a:solidFill>
                  <a:schemeClr val="bg1"/>
                </a:solidFill>
              </a:rPr>
              <a:t>Peserta</a:t>
            </a:r>
            <a:r>
              <a:rPr lang="en-US" sz="1600" dirty="0" smtClean="0">
                <a:solidFill>
                  <a:schemeClr val="bg1"/>
                </a:solidFill>
              </a:rPr>
              <a:t> yang </a:t>
            </a:r>
            <a:r>
              <a:rPr lang="en-US" sz="1600" dirty="0" err="1" smtClean="0">
                <a:solidFill>
                  <a:schemeClr val="bg1"/>
                </a:solidFill>
              </a:rPr>
              <a:t>terlibat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dalam</a:t>
            </a:r>
            <a:r>
              <a:rPr lang="en-US" sz="1600" dirty="0" smtClean="0">
                <a:solidFill>
                  <a:schemeClr val="bg1"/>
                </a:solidFill>
              </a:rPr>
              <a:t> Desk </a:t>
            </a:r>
            <a:r>
              <a:rPr lang="en-US" sz="1600" dirty="0" err="1" smtClean="0">
                <a:solidFill>
                  <a:schemeClr val="bg1"/>
                </a:solidFill>
              </a:rPr>
              <a:t>Sinkronisasi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36189" y="3487509"/>
            <a:ext cx="4686095" cy="68855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en-US" sz="1600" b="1" dirty="0" err="1" smtClean="0">
                <a:solidFill>
                  <a:schemeClr val="bg1"/>
                </a:solidFill>
              </a:rPr>
              <a:t>Mekanisme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</a:rPr>
              <a:t>Pelaksanaan</a:t>
            </a:r>
            <a:endParaRPr lang="en-US" sz="1600" b="1" dirty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Tata </a:t>
            </a:r>
            <a:r>
              <a:rPr lang="en-US" sz="1600" dirty="0" err="1" smtClean="0">
                <a:solidFill>
                  <a:schemeClr val="bg1"/>
                </a:solidFill>
              </a:rPr>
              <a:t>cara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pelaksanaan</a:t>
            </a:r>
            <a:r>
              <a:rPr lang="en-US" sz="1600" dirty="0" smtClean="0">
                <a:solidFill>
                  <a:schemeClr val="bg1"/>
                </a:solidFill>
              </a:rPr>
              <a:t> Desk Forum Data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49866" y="4426243"/>
            <a:ext cx="4686095" cy="68855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Aft>
                <a:spcPts val="300"/>
              </a:spcAft>
            </a:pPr>
            <a:r>
              <a:rPr lang="en-US" sz="1600" b="1" dirty="0" smtClean="0">
                <a:solidFill>
                  <a:schemeClr val="bg1"/>
                </a:solidFill>
              </a:rPr>
              <a:t>Layout </a:t>
            </a:r>
            <a:r>
              <a:rPr lang="en-US" sz="1600" b="1" dirty="0" err="1" smtClean="0">
                <a:solidFill>
                  <a:schemeClr val="bg1"/>
                </a:solidFill>
              </a:rPr>
              <a:t>Ruang</a:t>
            </a:r>
            <a:r>
              <a:rPr lang="en-US" sz="1600" b="1" dirty="0" smtClean="0">
                <a:solidFill>
                  <a:schemeClr val="bg1"/>
                </a:solidFill>
              </a:rPr>
              <a:t> Desk</a:t>
            </a:r>
            <a:endParaRPr lang="en-US" sz="1600" b="1" dirty="0">
              <a:solidFill>
                <a:schemeClr val="bg1"/>
              </a:solidFill>
            </a:endParaRPr>
          </a:p>
          <a:p>
            <a:r>
              <a:rPr lang="en-US" sz="1600" dirty="0" err="1" smtClean="0">
                <a:solidFill>
                  <a:schemeClr val="bg1"/>
                </a:solidFill>
              </a:rPr>
              <a:t>Pembagian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ruang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berdasarkan</a:t>
            </a:r>
            <a:r>
              <a:rPr lang="en-US" sz="1600" dirty="0" smtClean="0">
                <a:solidFill>
                  <a:schemeClr val="bg1"/>
                </a:solidFill>
              </a:rPr>
              <a:t> Wilayah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</a:rPr>
              <a:t>.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8" name="Freeform 15"/>
          <p:cNvSpPr>
            <a:spLocks noEditPoints="1"/>
          </p:cNvSpPr>
          <p:nvPr/>
        </p:nvSpPr>
        <p:spPr bwMode="auto">
          <a:xfrm>
            <a:off x="4672925" y="2656625"/>
            <a:ext cx="474374" cy="472850"/>
          </a:xfrm>
          <a:custGeom>
            <a:avLst/>
            <a:gdLst>
              <a:gd name="T0" fmla="*/ 855 w 992"/>
              <a:gd name="T1" fmla="*/ 3 h 990"/>
              <a:gd name="T2" fmla="*/ 691 w 992"/>
              <a:gd name="T3" fmla="*/ 172 h 990"/>
              <a:gd name="T4" fmla="*/ 437 w 992"/>
              <a:gd name="T5" fmla="*/ 115 h 990"/>
              <a:gd name="T6" fmla="*/ 437 w 992"/>
              <a:gd name="T7" fmla="*/ 990 h 990"/>
              <a:gd name="T8" fmla="*/ 794 w 992"/>
              <a:gd name="T9" fmla="*/ 299 h 990"/>
              <a:gd name="T10" fmla="*/ 826 w 992"/>
              <a:gd name="T11" fmla="*/ 296 h 990"/>
              <a:gd name="T12" fmla="*/ 987 w 992"/>
              <a:gd name="T13" fmla="*/ 118 h 990"/>
              <a:gd name="T14" fmla="*/ 875 w 992"/>
              <a:gd name="T15" fmla="*/ 115 h 990"/>
              <a:gd name="T16" fmla="*/ 864 w 992"/>
              <a:gd name="T17" fmla="*/ 0 h 990"/>
              <a:gd name="T18" fmla="*/ 852 w 992"/>
              <a:gd name="T19" fmla="*/ 39 h 990"/>
              <a:gd name="T20" fmla="*/ 714 w 992"/>
              <a:gd name="T21" fmla="*/ 260 h 990"/>
              <a:gd name="T22" fmla="*/ 852 w 992"/>
              <a:gd name="T23" fmla="*/ 39 h 990"/>
              <a:gd name="T24" fmla="*/ 691 w 992"/>
              <a:gd name="T25" fmla="*/ 225 h 990"/>
              <a:gd name="T26" fmla="*/ 616 w 992"/>
              <a:gd name="T27" fmla="*/ 357 h 990"/>
              <a:gd name="T28" fmla="*/ 172 w 992"/>
              <a:gd name="T29" fmla="*/ 553 h 990"/>
              <a:gd name="T30" fmla="*/ 702 w 992"/>
              <a:gd name="T31" fmla="*/ 553 h 990"/>
              <a:gd name="T32" fmla="*/ 707 w 992"/>
              <a:gd name="T33" fmla="*/ 299 h 990"/>
              <a:gd name="T34" fmla="*/ 852 w 992"/>
              <a:gd name="T35" fmla="*/ 553 h 990"/>
              <a:gd name="T36" fmla="*/ 23 w 992"/>
              <a:gd name="T37" fmla="*/ 553 h 990"/>
              <a:gd name="T38" fmla="*/ 868 w 992"/>
              <a:gd name="T39" fmla="*/ 138 h 990"/>
              <a:gd name="T40" fmla="*/ 813 w 992"/>
              <a:gd name="T41" fmla="*/ 276 h 990"/>
              <a:gd name="T42" fmla="*/ 868 w 992"/>
              <a:gd name="T43" fmla="*/ 138 h 990"/>
              <a:gd name="T44" fmla="*/ 600 w 992"/>
              <a:gd name="T45" fmla="*/ 374 h 990"/>
              <a:gd name="T46" fmla="*/ 437 w 992"/>
              <a:gd name="T47" fmla="*/ 460 h 990"/>
              <a:gd name="T48" fmla="*/ 437 w 992"/>
              <a:gd name="T49" fmla="*/ 645 h 990"/>
              <a:gd name="T50" fmla="*/ 510 w 992"/>
              <a:gd name="T51" fmla="*/ 496 h 990"/>
              <a:gd name="T52" fmla="*/ 679 w 992"/>
              <a:gd name="T53" fmla="*/ 553 h 990"/>
              <a:gd name="T54" fmla="*/ 195 w 992"/>
              <a:gd name="T55" fmla="*/ 553 h 990"/>
              <a:gd name="T56" fmla="*/ 437 w 992"/>
              <a:gd name="T57" fmla="*/ 483 h 990"/>
              <a:gd name="T58" fmla="*/ 429 w 992"/>
              <a:gd name="T59" fmla="*/ 544 h 990"/>
              <a:gd name="T60" fmla="*/ 446 w 992"/>
              <a:gd name="T61" fmla="*/ 561 h 990"/>
              <a:gd name="T62" fmla="*/ 507 w 992"/>
              <a:gd name="T63" fmla="*/ 553 h 990"/>
              <a:gd name="T64" fmla="*/ 368 w 992"/>
              <a:gd name="T65" fmla="*/ 553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2" h="990">
                <a:moveTo>
                  <a:pt x="862" y="0"/>
                </a:moveTo>
                <a:cubicBezTo>
                  <a:pt x="860" y="0"/>
                  <a:pt x="857" y="1"/>
                  <a:pt x="855" y="3"/>
                </a:cubicBezTo>
                <a:cubicBezTo>
                  <a:pt x="694" y="164"/>
                  <a:pt x="694" y="164"/>
                  <a:pt x="694" y="164"/>
                </a:cubicBezTo>
                <a:cubicBezTo>
                  <a:pt x="692" y="166"/>
                  <a:pt x="691" y="169"/>
                  <a:pt x="691" y="172"/>
                </a:cubicBezTo>
                <a:cubicBezTo>
                  <a:pt x="691" y="196"/>
                  <a:pt x="691" y="196"/>
                  <a:pt x="691" y="196"/>
                </a:cubicBezTo>
                <a:cubicBezTo>
                  <a:pt x="619" y="145"/>
                  <a:pt x="532" y="115"/>
                  <a:pt x="437" y="115"/>
                </a:cubicBezTo>
                <a:cubicBezTo>
                  <a:pt x="196" y="115"/>
                  <a:pt x="0" y="311"/>
                  <a:pt x="0" y="553"/>
                </a:cubicBezTo>
                <a:cubicBezTo>
                  <a:pt x="0" y="794"/>
                  <a:pt x="196" y="990"/>
                  <a:pt x="437" y="990"/>
                </a:cubicBezTo>
                <a:cubicBezTo>
                  <a:pt x="679" y="990"/>
                  <a:pt x="875" y="794"/>
                  <a:pt x="875" y="553"/>
                </a:cubicBezTo>
                <a:cubicBezTo>
                  <a:pt x="875" y="458"/>
                  <a:pt x="845" y="371"/>
                  <a:pt x="794" y="299"/>
                </a:cubicBezTo>
                <a:cubicBezTo>
                  <a:pt x="818" y="299"/>
                  <a:pt x="818" y="299"/>
                  <a:pt x="818" y="299"/>
                </a:cubicBezTo>
                <a:cubicBezTo>
                  <a:pt x="821" y="299"/>
                  <a:pt x="824" y="298"/>
                  <a:pt x="826" y="296"/>
                </a:cubicBezTo>
                <a:cubicBezTo>
                  <a:pt x="987" y="135"/>
                  <a:pt x="987" y="135"/>
                  <a:pt x="987" y="135"/>
                </a:cubicBezTo>
                <a:cubicBezTo>
                  <a:pt x="992" y="130"/>
                  <a:pt x="992" y="123"/>
                  <a:pt x="987" y="118"/>
                </a:cubicBezTo>
                <a:cubicBezTo>
                  <a:pt x="985" y="116"/>
                  <a:pt x="982" y="115"/>
                  <a:pt x="979" y="115"/>
                </a:cubicBezTo>
                <a:cubicBezTo>
                  <a:pt x="875" y="115"/>
                  <a:pt x="875" y="115"/>
                  <a:pt x="875" y="115"/>
                </a:cubicBezTo>
                <a:cubicBezTo>
                  <a:pt x="875" y="11"/>
                  <a:pt x="875" y="11"/>
                  <a:pt x="875" y="11"/>
                </a:cubicBezTo>
                <a:cubicBezTo>
                  <a:pt x="875" y="5"/>
                  <a:pt x="870" y="0"/>
                  <a:pt x="864" y="0"/>
                </a:cubicBezTo>
                <a:cubicBezTo>
                  <a:pt x="863" y="0"/>
                  <a:pt x="863" y="0"/>
                  <a:pt x="862" y="0"/>
                </a:cubicBezTo>
                <a:close/>
                <a:moveTo>
                  <a:pt x="852" y="39"/>
                </a:moveTo>
                <a:cubicBezTo>
                  <a:pt x="852" y="121"/>
                  <a:pt x="852" y="121"/>
                  <a:pt x="852" y="121"/>
                </a:cubicBezTo>
                <a:cubicBezTo>
                  <a:pt x="714" y="260"/>
                  <a:pt x="714" y="260"/>
                  <a:pt x="714" y="260"/>
                </a:cubicBezTo>
                <a:cubicBezTo>
                  <a:pt x="714" y="177"/>
                  <a:pt x="714" y="177"/>
                  <a:pt x="714" y="177"/>
                </a:cubicBezTo>
                <a:lnTo>
                  <a:pt x="852" y="39"/>
                </a:lnTo>
                <a:close/>
                <a:moveTo>
                  <a:pt x="437" y="138"/>
                </a:moveTo>
                <a:cubicBezTo>
                  <a:pt x="533" y="138"/>
                  <a:pt x="621" y="170"/>
                  <a:pt x="691" y="225"/>
                </a:cubicBezTo>
                <a:cubicBezTo>
                  <a:pt x="691" y="283"/>
                  <a:pt x="691" y="283"/>
                  <a:pt x="691" y="283"/>
                </a:cubicBezTo>
                <a:cubicBezTo>
                  <a:pt x="616" y="357"/>
                  <a:pt x="616" y="357"/>
                  <a:pt x="616" y="357"/>
                </a:cubicBezTo>
                <a:cubicBezTo>
                  <a:pt x="569" y="314"/>
                  <a:pt x="506" y="288"/>
                  <a:pt x="437" y="288"/>
                </a:cubicBezTo>
                <a:cubicBezTo>
                  <a:pt x="291" y="288"/>
                  <a:pt x="172" y="406"/>
                  <a:pt x="172" y="553"/>
                </a:cubicBezTo>
                <a:cubicBezTo>
                  <a:pt x="172" y="699"/>
                  <a:pt x="291" y="818"/>
                  <a:pt x="437" y="818"/>
                </a:cubicBezTo>
                <a:cubicBezTo>
                  <a:pt x="584" y="818"/>
                  <a:pt x="702" y="699"/>
                  <a:pt x="702" y="553"/>
                </a:cubicBezTo>
                <a:cubicBezTo>
                  <a:pt x="702" y="484"/>
                  <a:pt x="676" y="421"/>
                  <a:pt x="633" y="373"/>
                </a:cubicBezTo>
                <a:cubicBezTo>
                  <a:pt x="707" y="299"/>
                  <a:pt x="707" y="299"/>
                  <a:pt x="707" y="299"/>
                </a:cubicBezTo>
                <a:cubicBezTo>
                  <a:pt x="765" y="299"/>
                  <a:pt x="765" y="299"/>
                  <a:pt x="765" y="299"/>
                </a:cubicBezTo>
                <a:cubicBezTo>
                  <a:pt x="820" y="369"/>
                  <a:pt x="852" y="457"/>
                  <a:pt x="852" y="553"/>
                </a:cubicBezTo>
                <a:cubicBezTo>
                  <a:pt x="852" y="782"/>
                  <a:pt x="667" y="967"/>
                  <a:pt x="437" y="967"/>
                </a:cubicBezTo>
                <a:cubicBezTo>
                  <a:pt x="208" y="967"/>
                  <a:pt x="23" y="782"/>
                  <a:pt x="23" y="553"/>
                </a:cubicBezTo>
                <a:cubicBezTo>
                  <a:pt x="23" y="323"/>
                  <a:pt x="208" y="138"/>
                  <a:pt x="437" y="138"/>
                </a:cubicBezTo>
                <a:close/>
                <a:moveTo>
                  <a:pt x="868" y="138"/>
                </a:moveTo>
                <a:cubicBezTo>
                  <a:pt x="951" y="138"/>
                  <a:pt x="951" y="138"/>
                  <a:pt x="951" y="138"/>
                </a:cubicBezTo>
                <a:cubicBezTo>
                  <a:pt x="813" y="276"/>
                  <a:pt x="813" y="276"/>
                  <a:pt x="813" y="276"/>
                </a:cubicBezTo>
                <a:cubicBezTo>
                  <a:pt x="730" y="276"/>
                  <a:pt x="730" y="276"/>
                  <a:pt x="730" y="276"/>
                </a:cubicBezTo>
                <a:lnTo>
                  <a:pt x="868" y="138"/>
                </a:lnTo>
                <a:close/>
                <a:moveTo>
                  <a:pt x="437" y="311"/>
                </a:moveTo>
                <a:cubicBezTo>
                  <a:pt x="500" y="311"/>
                  <a:pt x="557" y="335"/>
                  <a:pt x="600" y="374"/>
                </a:cubicBezTo>
                <a:cubicBezTo>
                  <a:pt x="494" y="480"/>
                  <a:pt x="494" y="480"/>
                  <a:pt x="494" y="480"/>
                </a:cubicBezTo>
                <a:cubicBezTo>
                  <a:pt x="478" y="468"/>
                  <a:pt x="459" y="460"/>
                  <a:pt x="437" y="460"/>
                </a:cubicBezTo>
                <a:cubicBezTo>
                  <a:pt x="387" y="460"/>
                  <a:pt x="345" y="502"/>
                  <a:pt x="345" y="553"/>
                </a:cubicBezTo>
                <a:cubicBezTo>
                  <a:pt x="345" y="603"/>
                  <a:pt x="387" y="645"/>
                  <a:pt x="437" y="645"/>
                </a:cubicBezTo>
                <a:cubicBezTo>
                  <a:pt x="488" y="645"/>
                  <a:pt x="530" y="603"/>
                  <a:pt x="530" y="553"/>
                </a:cubicBezTo>
                <a:cubicBezTo>
                  <a:pt x="530" y="531"/>
                  <a:pt x="522" y="512"/>
                  <a:pt x="510" y="496"/>
                </a:cubicBezTo>
                <a:cubicBezTo>
                  <a:pt x="616" y="390"/>
                  <a:pt x="616" y="390"/>
                  <a:pt x="616" y="390"/>
                </a:cubicBezTo>
                <a:cubicBezTo>
                  <a:pt x="655" y="433"/>
                  <a:pt x="679" y="490"/>
                  <a:pt x="679" y="553"/>
                </a:cubicBezTo>
                <a:cubicBezTo>
                  <a:pt x="679" y="686"/>
                  <a:pt x="571" y="795"/>
                  <a:pt x="437" y="795"/>
                </a:cubicBezTo>
                <a:cubicBezTo>
                  <a:pt x="304" y="795"/>
                  <a:pt x="195" y="686"/>
                  <a:pt x="195" y="553"/>
                </a:cubicBezTo>
                <a:cubicBezTo>
                  <a:pt x="195" y="419"/>
                  <a:pt x="304" y="311"/>
                  <a:pt x="437" y="311"/>
                </a:cubicBezTo>
                <a:close/>
                <a:moveTo>
                  <a:pt x="437" y="483"/>
                </a:moveTo>
                <a:cubicBezTo>
                  <a:pt x="452" y="483"/>
                  <a:pt x="466" y="488"/>
                  <a:pt x="477" y="496"/>
                </a:cubicBezTo>
                <a:cubicBezTo>
                  <a:pt x="429" y="544"/>
                  <a:pt x="429" y="544"/>
                  <a:pt x="429" y="544"/>
                </a:cubicBezTo>
                <a:cubicBezTo>
                  <a:pt x="425" y="549"/>
                  <a:pt x="425" y="556"/>
                  <a:pt x="429" y="561"/>
                </a:cubicBezTo>
                <a:cubicBezTo>
                  <a:pt x="434" y="565"/>
                  <a:pt x="441" y="565"/>
                  <a:pt x="446" y="561"/>
                </a:cubicBezTo>
                <a:cubicBezTo>
                  <a:pt x="494" y="513"/>
                  <a:pt x="494" y="513"/>
                  <a:pt x="494" y="513"/>
                </a:cubicBezTo>
                <a:cubicBezTo>
                  <a:pt x="502" y="524"/>
                  <a:pt x="507" y="538"/>
                  <a:pt x="507" y="553"/>
                </a:cubicBezTo>
                <a:cubicBezTo>
                  <a:pt x="507" y="591"/>
                  <a:pt x="476" y="622"/>
                  <a:pt x="437" y="622"/>
                </a:cubicBezTo>
                <a:cubicBezTo>
                  <a:pt x="399" y="622"/>
                  <a:pt x="368" y="591"/>
                  <a:pt x="368" y="553"/>
                </a:cubicBezTo>
                <a:cubicBezTo>
                  <a:pt x="368" y="514"/>
                  <a:pt x="399" y="483"/>
                  <a:pt x="437" y="48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19"/>
          <p:cNvSpPr>
            <a:spLocks noEditPoints="1"/>
          </p:cNvSpPr>
          <p:nvPr/>
        </p:nvSpPr>
        <p:spPr bwMode="auto">
          <a:xfrm>
            <a:off x="4110788" y="1726104"/>
            <a:ext cx="516242" cy="456420"/>
          </a:xfrm>
          <a:custGeom>
            <a:avLst/>
            <a:gdLst>
              <a:gd name="T0" fmla="*/ 159 w 990"/>
              <a:gd name="T1" fmla="*/ 0 h 876"/>
              <a:gd name="T2" fmla="*/ 149 w 990"/>
              <a:gd name="T3" fmla="*/ 12 h 876"/>
              <a:gd name="T4" fmla="*/ 149 w 990"/>
              <a:gd name="T5" fmla="*/ 104 h 876"/>
              <a:gd name="T6" fmla="*/ 11 w 990"/>
              <a:gd name="T7" fmla="*/ 104 h 876"/>
              <a:gd name="T8" fmla="*/ 10 w 990"/>
              <a:gd name="T9" fmla="*/ 104 h 876"/>
              <a:gd name="T10" fmla="*/ 0 w 990"/>
              <a:gd name="T11" fmla="*/ 115 h 876"/>
              <a:gd name="T12" fmla="*/ 0 w 990"/>
              <a:gd name="T13" fmla="*/ 738 h 876"/>
              <a:gd name="T14" fmla="*/ 11 w 990"/>
              <a:gd name="T15" fmla="*/ 749 h 876"/>
              <a:gd name="T16" fmla="*/ 592 w 990"/>
              <a:gd name="T17" fmla="*/ 749 h 876"/>
              <a:gd name="T18" fmla="*/ 783 w 990"/>
              <a:gd name="T19" fmla="*/ 876 h 876"/>
              <a:gd name="T20" fmla="*/ 990 w 990"/>
              <a:gd name="T21" fmla="*/ 668 h 876"/>
              <a:gd name="T22" fmla="*/ 875 w 990"/>
              <a:gd name="T23" fmla="*/ 483 h 876"/>
              <a:gd name="T24" fmla="*/ 875 w 990"/>
              <a:gd name="T25" fmla="*/ 115 h 876"/>
              <a:gd name="T26" fmla="*/ 864 w 990"/>
              <a:gd name="T27" fmla="*/ 104 h 876"/>
              <a:gd name="T28" fmla="*/ 725 w 990"/>
              <a:gd name="T29" fmla="*/ 104 h 876"/>
              <a:gd name="T30" fmla="*/ 725 w 990"/>
              <a:gd name="T31" fmla="*/ 12 h 876"/>
              <a:gd name="T32" fmla="*/ 714 w 990"/>
              <a:gd name="T33" fmla="*/ 0 h 876"/>
              <a:gd name="T34" fmla="*/ 712 w 990"/>
              <a:gd name="T35" fmla="*/ 0 h 876"/>
              <a:gd name="T36" fmla="*/ 702 w 990"/>
              <a:gd name="T37" fmla="*/ 12 h 876"/>
              <a:gd name="T38" fmla="*/ 702 w 990"/>
              <a:gd name="T39" fmla="*/ 104 h 876"/>
              <a:gd name="T40" fmla="*/ 449 w 990"/>
              <a:gd name="T41" fmla="*/ 104 h 876"/>
              <a:gd name="T42" fmla="*/ 449 w 990"/>
              <a:gd name="T43" fmla="*/ 12 h 876"/>
              <a:gd name="T44" fmla="*/ 438 w 990"/>
              <a:gd name="T45" fmla="*/ 0 h 876"/>
              <a:gd name="T46" fmla="*/ 436 w 990"/>
              <a:gd name="T47" fmla="*/ 0 h 876"/>
              <a:gd name="T48" fmla="*/ 426 w 990"/>
              <a:gd name="T49" fmla="*/ 12 h 876"/>
              <a:gd name="T50" fmla="*/ 426 w 990"/>
              <a:gd name="T51" fmla="*/ 104 h 876"/>
              <a:gd name="T52" fmla="*/ 172 w 990"/>
              <a:gd name="T53" fmla="*/ 104 h 876"/>
              <a:gd name="T54" fmla="*/ 172 w 990"/>
              <a:gd name="T55" fmla="*/ 12 h 876"/>
              <a:gd name="T56" fmla="*/ 161 w 990"/>
              <a:gd name="T57" fmla="*/ 0 h 876"/>
              <a:gd name="T58" fmla="*/ 159 w 990"/>
              <a:gd name="T59" fmla="*/ 0 h 876"/>
              <a:gd name="T60" fmla="*/ 23 w 990"/>
              <a:gd name="T61" fmla="*/ 127 h 876"/>
              <a:gd name="T62" fmla="*/ 852 w 990"/>
              <a:gd name="T63" fmla="*/ 127 h 876"/>
              <a:gd name="T64" fmla="*/ 852 w 990"/>
              <a:gd name="T65" fmla="*/ 265 h 876"/>
              <a:gd name="T66" fmla="*/ 23 w 990"/>
              <a:gd name="T67" fmla="*/ 265 h 876"/>
              <a:gd name="T68" fmla="*/ 23 w 990"/>
              <a:gd name="T69" fmla="*/ 127 h 876"/>
              <a:gd name="T70" fmla="*/ 23 w 990"/>
              <a:gd name="T71" fmla="*/ 288 h 876"/>
              <a:gd name="T72" fmla="*/ 852 w 990"/>
              <a:gd name="T73" fmla="*/ 288 h 876"/>
              <a:gd name="T74" fmla="*/ 852 w 990"/>
              <a:gd name="T75" fmla="*/ 473 h 876"/>
              <a:gd name="T76" fmla="*/ 783 w 990"/>
              <a:gd name="T77" fmla="*/ 461 h 876"/>
              <a:gd name="T78" fmla="*/ 576 w 990"/>
              <a:gd name="T79" fmla="*/ 668 h 876"/>
              <a:gd name="T80" fmla="*/ 584 w 990"/>
              <a:gd name="T81" fmla="*/ 726 h 876"/>
              <a:gd name="T82" fmla="*/ 23 w 990"/>
              <a:gd name="T83" fmla="*/ 726 h 876"/>
              <a:gd name="T84" fmla="*/ 23 w 990"/>
              <a:gd name="T85" fmla="*/ 288 h 876"/>
              <a:gd name="T86" fmla="*/ 783 w 990"/>
              <a:gd name="T87" fmla="*/ 484 h 876"/>
              <a:gd name="T88" fmla="*/ 967 w 990"/>
              <a:gd name="T89" fmla="*/ 668 h 876"/>
              <a:gd name="T90" fmla="*/ 783 w 990"/>
              <a:gd name="T91" fmla="*/ 853 h 876"/>
              <a:gd name="T92" fmla="*/ 599 w 990"/>
              <a:gd name="T93" fmla="*/ 668 h 876"/>
              <a:gd name="T94" fmla="*/ 783 w 990"/>
              <a:gd name="T95" fmla="*/ 484 h 876"/>
              <a:gd name="T96" fmla="*/ 782 w 990"/>
              <a:gd name="T97" fmla="*/ 553 h 876"/>
              <a:gd name="T98" fmla="*/ 771 w 990"/>
              <a:gd name="T99" fmla="*/ 565 h 876"/>
              <a:gd name="T100" fmla="*/ 771 w 990"/>
              <a:gd name="T101" fmla="*/ 680 h 876"/>
              <a:gd name="T102" fmla="*/ 775 w 990"/>
              <a:gd name="T103" fmla="*/ 688 h 876"/>
              <a:gd name="T104" fmla="*/ 832 w 990"/>
              <a:gd name="T105" fmla="*/ 745 h 876"/>
              <a:gd name="T106" fmla="*/ 849 w 990"/>
              <a:gd name="T107" fmla="*/ 746 h 876"/>
              <a:gd name="T108" fmla="*/ 849 w 990"/>
              <a:gd name="T109" fmla="*/ 729 h 876"/>
              <a:gd name="T110" fmla="*/ 795 w 990"/>
              <a:gd name="T111" fmla="*/ 675 h 876"/>
              <a:gd name="T112" fmla="*/ 795 w 990"/>
              <a:gd name="T113" fmla="*/ 565 h 876"/>
              <a:gd name="T114" fmla="*/ 783 w 990"/>
              <a:gd name="T115" fmla="*/ 553 h 876"/>
              <a:gd name="T116" fmla="*/ 782 w 990"/>
              <a:gd name="T117" fmla="*/ 553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0" h="876">
                <a:moveTo>
                  <a:pt x="159" y="0"/>
                </a:moveTo>
                <a:cubicBezTo>
                  <a:pt x="154" y="1"/>
                  <a:pt x="149" y="6"/>
                  <a:pt x="149" y="12"/>
                </a:cubicBezTo>
                <a:cubicBezTo>
                  <a:pt x="149" y="104"/>
                  <a:pt x="149" y="104"/>
                  <a:pt x="149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11" y="104"/>
                  <a:pt x="10" y="104"/>
                  <a:pt x="10" y="104"/>
                </a:cubicBezTo>
                <a:cubicBezTo>
                  <a:pt x="4" y="104"/>
                  <a:pt x="0" y="110"/>
                  <a:pt x="0" y="115"/>
                </a:cubicBezTo>
                <a:cubicBezTo>
                  <a:pt x="0" y="738"/>
                  <a:pt x="0" y="738"/>
                  <a:pt x="0" y="738"/>
                </a:cubicBezTo>
                <a:cubicBezTo>
                  <a:pt x="0" y="744"/>
                  <a:pt x="5" y="749"/>
                  <a:pt x="11" y="749"/>
                </a:cubicBezTo>
                <a:cubicBezTo>
                  <a:pt x="592" y="749"/>
                  <a:pt x="592" y="749"/>
                  <a:pt x="592" y="749"/>
                </a:cubicBezTo>
                <a:cubicBezTo>
                  <a:pt x="623" y="823"/>
                  <a:pt x="697" y="876"/>
                  <a:pt x="783" y="876"/>
                </a:cubicBezTo>
                <a:cubicBezTo>
                  <a:pt x="897" y="876"/>
                  <a:pt x="990" y="783"/>
                  <a:pt x="990" y="668"/>
                </a:cubicBezTo>
                <a:cubicBezTo>
                  <a:pt x="990" y="587"/>
                  <a:pt x="943" y="517"/>
                  <a:pt x="875" y="483"/>
                </a:cubicBezTo>
                <a:cubicBezTo>
                  <a:pt x="875" y="115"/>
                  <a:pt x="875" y="115"/>
                  <a:pt x="875" y="115"/>
                </a:cubicBezTo>
                <a:cubicBezTo>
                  <a:pt x="875" y="109"/>
                  <a:pt x="870" y="104"/>
                  <a:pt x="864" y="104"/>
                </a:cubicBezTo>
                <a:cubicBezTo>
                  <a:pt x="725" y="104"/>
                  <a:pt x="725" y="104"/>
                  <a:pt x="725" y="104"/>
                </a:cubicBezTo>
                <a:cubicBezTo>
                  <a:pt x="725" y="12"/>
                  <a:pt x="725" y="12"/>
                  <a:pt x="725" y="12"/>
                </a:cubicBezTo>
                <a:cubicBezTo>
                  <a:pt x="726" y="5"/>
                  <a:pt x="721" y="0"/>
                  <a:pt x="714" y="0"/>
                </a:cubicBezTo>
                <a:cubicBezTo>
                  <a:pt x="714" y="0"/>
                  <a:pt x="713" y="0"/>
                  <a:pt x="712" y="0"/>
                </a:cubicBezTo>
                <a:cubicBezTo>
                  <a:pt x="707" y="1"/>
                  <a:pt x="702" y="6"/>
                  <a:pt x="702" y="12"/>
                </a:cubicBezTo>
                <a:cubicBezTo>
                  <a:pt x="702" y="104"/>
                  <a:pt x="702" y="104"/>
                  <a:pt x="702" y="104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49" y="12"/>
                  <a:pt x="449" y="12"/>
                  <a:pt x="449" y="12"/>
                </a:cubicBezTo>
                <a:cubicBezTo>
                  <a:pt x="449" y="5"/>
                  <a:pt x="444" y="0"/>
                  <a:pt x="438" y="0"/>
                </a:cubicBezTo>
                <a:cubicBezTo>
                  <a:pt x="437" y="0"/>
                  <a:pt x="437" y="0"/>
                  <a:pt x="436" y="0"/>
                </a:cubicBezTo>
                <a:cubicBezTo>
                  <a:pt x="430" y="1"/>
                  <a:pt x="426" y="6"/>
                  <a:pt x="426" y="12"/>
                </a:cubicBezTo>
                <a:cubicBezTo>
                  <a:pt x="426" y="104"/>
                  <a:pt x="426" y="104"/>
                  <a:pt x="426" y="104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2" y="12"/>
                  <a:pt x="172" y="12"/>
                  <a:pt x="172" y="12"/>
                </a:cubicBezTo>
                <a:cubicBezTo>
                  <a:pt x="173" y="5"/>
                  <a:pt x="168" y="0"/>
                  <a:pt x="161" y="0"/>
                </a:cubicBezTo>
                <a:cubicBezTo>
                  <a:pt x="161" y="0"/>
                  <a:pt x="160" y="0"/>
                  <a:pt x="159" y="0"/>
                </a:cubicBezTo>
                <a:close/>
                <a:moveTo>
                  <a:pt x="23" y="127"/>
                </a:moveTo>
                <a:cubicBezTo>
                  <a:pt x="852" y="127"/>
                  <a:pt x="852" y="127"/>
                  <a:pt x="852" y="127"/>
                </a:cubicBezTo>
                <a:cubicBezTo>
                  <a:pt x="852" y="265"/>
                  <a:pt x="852" y="265"/>
                  <a:pt x="852" y="265"/>
                </a:cubicBezTo>
                <a:cubicBezTo>
                  <a:pt x="23" y="265"/>
                  <a:pt x="23" y="265"/>
                  <a:pt x="23" y="265"/>
                </a:cubicBezTo>
                <a:lnTo>
                  <a:pt x="23" y="127"/>
                </a:lnTo>
                <a:close/>
                <a:moveTo>
                  <a:pt x="23" y="288"/>
                </a:moveTo>
                <a:cubicBezTo>
                  <a:pt x="852" y="288"/>
                  <a:pt x="852" y="288"/>
                  <a:pt x="852" y="288"/>
                </a:cubicBezTo>
                <a:cubicBezTo>
                  <a:pt x="852" y="473"/>
                  <a:pt x="852" y="473"/>
                  <a:pt x="852" y="473"/>
                </a:cubicBezTo>
                <a:cubicBezTo>
                  <a:pt x="830" y="466"/>
                  <a:pt x="807" y="461"/>
                  <a:pt x="783" y="461"/>
                </a:cubicBezTo>
                <a:cubicBezTo>
                  <a:pt x="669" y="461"/>
                  <a:pt x="576" y="554"/>
                  <a:pt x="576" y="668"/>
                </a:cubicBezTo>
                <a:cubicBezTo>
                  <a:pt x="576" y="688"/>
                  <a:pt x="579" y="708"/>
                  <a:pt x="584" y="726"/>
                </a:cubicBezTo>
                <a:cubicBezTo>
                  <a:pt x="23" y="726"/>
                  <a:pt x="23" y="726"/>
                  <a:pt x="23" y="726"/>
                </a:cubicBezTo>
                <a:lnTo>
                  <a:pt x="23" y="288"/>
                </a:lnTo>
                <a:close/>
                <a:moveTo>
                  <a:pt x="783" y="484"/>
                </a:moveTo>
                <a:cubicBezTo>
                  <a:pt x="885" y="484"/>
                  <a:pt x="967" y="566"/>
                  <a:pt x="967" y="668"/>
                </a:cubicBezTo>
                <a:cubicBezTo>
                  <a:pt x="967" y="770"/>
                  <a:pt x="885" y="853"/>
                  <a:pt x="783" y="853"/>
                </a:cubicBezTo>
                <a:cubicBezTo>
                  <a:pt x="681" y="853"/>
                  <a:pt x="599" y="770"/>
                  <a:pt x="599" y="668"/>
                </a:cubicBezTo>
                <a:cubicBezTo>
                  <a:pt x="599" y="566"/>
                  <a:pt x="681" y="484"/>
                  <a:pt x="783" y="484"/>
                </a:cubicBezTo>
                <a:close/>
                <a:moveTo>
                  <a:pt x="782" y="553"/>
                </a:moveTo>
                <a:cubicBezTo>
                  <a:pt x="776" y="554"/>
                  <a:pt x="771" y="559"/>
                  <a:pt x="771" y="565"/>
                </a:cubicBezTo>
                <a:cubicBezTo>
                  <a:pt x="771" y="680"/>
                  <a:pt x="771" y="680"/>
                  <a:pt x="771" y="680"/>
                </a:cubicBezTo>
                <a:cubicBezTo>
                  <a:pt x="772" y="683"/>
                  <a:pt x="773" y="686"/>
                  <a:pt x="775" y="688"/>
                </a:cubicBezTo>
                <a:cubicBezTo>
                  <a:pt x="832" y="745"/>
                  <a:pt x="832" y="745"/>
                  <a:pt x="832" y="745"/>
                </a:cubicBezTo>
                <a:cubicBezTo>
                  <a:pt x="837" y="750"/>
                  <a:pt x="844" y="750"/>
                  <a:pt x="849" y="746"/>
                </a:cubicBezTo>
                <a:cubicBezTo>
                  <a:pt x="853" y="741"/>
                  <a:pt x="853" y="734"/>
                  <a:pt x="849" y="729"/>
                </a:cubicBezTo>
                <a:cubicBezTo>
                  <a:pt x="795" y="675"/>
                  <a:pt x="795" y="675"/>
                  <a:pt x="795" y="675"/>
                </a:cubicBezTo>
                <a:cubicBezTo>
                  <a:pt x="795" y="565"/>
                  <a:pt x="795" y="565"/>
                  <a:pt x="795" y="565"/>
                </a:cubicBezTo>
                <a:cubicBezTo>
                  <a:pt x="795" y="558"/>
                  <a:pt x="790" y="553"/>
                  <a:pt x="783" y="553"/>
                </a:cubicBezTo>
                <a:cubicBezTo>
                  <a:pt x="783" y="553"/>
                  <a:pt x="782" y="553"/>
                  <a:pt x="782" y="55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23"/>
          <p:cNvSpPr>
            <a:spLocks noEditPoints="1"/>
          </p:cNvSpPr>
          <p:nvPr/>
        </p:nvSpPr>
        <p:spPr bwMode="auto">
          <a:xfrm>
            <a:off x="5781792" y="4545556"/>
            <a:ext cx="508794" cy="449930"/>
          </a:xfrm>
          <a:custGeom>
            <a:avLst/>
            <a:gdLst>
              <a:gd name="T0" fmla="*/ 0 w 991"/>
              <a:gd name="T1" fmla="*/ 12 h 877"/>
              <a:gd name="T2" fmla="*/ 11 w 991"/>
              <a:gd name="T3" fmla="*/ 530 h 877"/>
              <a:gd name="T4" fmla="*/ 233 w 991"/>
              <a:gd name="T5" fmla="*/ 645 h 877"/>
              <a:gd name="T6" fmla="*/ 182 w 991"/>
              <a:gd name="T7" fmla="*/ 645 h 877"/>
              <a:gd name="T8" fmla="*/ 172 w 991"/>
              <a:gd name="T9" fmla="*/ 749 h 877"/>
              <a:gd name="T10" fmla="*/ 668 w 991"/>
              <a:gd name="T11" fmla="*/ 761 h 877"/>
              <a:gd name="T12" fmla="*/ 971 w 991"/>
              <a:gd name="T13" fmla="*/ 872 h 877"/>
              <a:gd name="T14" fmla="*/ 987 w 991"/>
              <a:gd name="T15" fmla="*/ 856 h 877"/>
              <a:gd name="T16" fmla="*/ 876 w 991"/>
              <a:gd name="T17" fmla="*/ 553 h 877"/>
              <a:gd name="T18" fmla="*/ 875 w 991"/>
              <a:gd name="T19" fmla="*/ 519 h 877"/>
              <a:gd name="T20" fmla="*/ 864 w 991"/>
              <a:gd name="T21" fmla="*/ 0 h 877"/>
              <a:gd name="T22" fmla="*/ 9 w 991"/>
              <a:gd name="T23" fmla="*/ 0 h 877"/>
              <a:gd name="T24" fmla="*/ 852 w 991"/>
              <a:gd name="T25" fmla="*/ 23 h 877"/>
              <a:gd name="T26" fmla="*/ 668 w 991"/>
              <a:gd name="T27" fmla="*/ 345 h 877"/>
              <a:gd name="T28" fmla="*/ 23 w 991"/>
              <a:gd name="T29" fmla="*/ 507 h 877"/>
              <a:gd name="T30" fmla="*/ 390 w 991"/>
              <a:gd name="T31" fmla="*/ 115 h 877"/>
              <a:gd name="T32" fmla="*/ 380 w 991"/>
              <a:gd name="T33" fmla="*/ 403 h 877"/>
              <a:gd name="T34" fmla="*/ 403 w 991"/>
              <a:gd name="T35" fmla="*/ 403 h 877"/>
              <a:gd name="T36" fmla="*/ 390 w 991"/>
              <a:gd name="T37" fmla="*/ 115 h 877"/>
              <a:gd name="T38" fmla="*/ 288 w 991"/>
              <a:gd name="T39" fmla="*/ 196 h 877"/>
              <a:gd name="T40" fmla="*/ 299 w 991"/>
              <a:gd name="T41" fmla="*/ 415 h 877"/>
              <a:gd name="T42" fmla="*/ 311 w 991"/>
              <a:gd name="T43" fmla="*/ 196 h 877"/>
              <a:gd name="T44" fmla="*/ 206 w 991"/>
              <a:gd name="T45" fmla="*/ 253 h 877"/>
              <a:gd name="T46" fmla="*/ 195 w 991"/>
              <a:gd name="T47" fmla="*/ 403 h 877"/>
              <a:gd name="T48" fmla="*/ 219 w 991"/>
              <a:gd name="T49" fmla="*/ 403 h 877"/>
              <a:gd name="T50" fmla="*/ 206 w 991"/>
              <a:gd name="T51" fmla="*/ 253 h 877"/>
              <a:gd name="T52" fmla="*/ 103 w 991"/>
              <a:gd name="T53" fmla="*/ 334 h 877"/>
              <a:gd name="T54" fmla="*/ 115 w 991"/>
              <a:gd name="T55" fmla="*/ 415 h 877"/>
              <a:gd name="T56" fmla="*/ 126 w 991"/>
              <a:gd name="T57" fmla="*/ 334 h 877"/>
              <a:gd name="T58" fmla="*/ 668 w 991"/>
              <a:gd name="T59" fmla="*/ 369 h 877"/>
              <a:gd name="T60" fmla="*/ 668 w 991"/>
              <a:gd name="T61" fmla="*/ 737 h 877"/>
              <a:gd name="T62" fmla="*/ 668 w 991"/>
              <a:gd name="T63" fmla="*/ 369 h 877"/>
              <a:gd name="T64" fmla="*/ 462 w 991"/>
              <a:gd name="T65" fmla="*/ 530 h 877"/>
              <a:gd name="T66" fmla="*/ 482 w 991"/>
              <a:gd name="T67" fmla="*/ 645 h 877"/>
              <a:gd name="T68" fmla="*/ 296 w 991"/>
              <a:gd name="T69" fmla="*/ 530 h 877"/>
              <a:gd name="T70" fmla="*/ 495 w 991"/>
              <a:gd name="T71" fmla="*/ 668 h 877"/>
              <a:gd name="T72" fmla="*/ 195 w 991"/>
              <a:gd name="T73" fmla="*/ 738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1" h="877">
                <a:moveTo>
                  <a:pt x="9" y="0"/>
                </a:moveTo>
                <a:cubicBezTo>
                  <a:pt x="4" y="1"/>
                  <a:pt x="0" y="6"/>
                  <a:pt x="0" y="12"/>
                </a:cubicBezTo>
                <a:cubicBezTo>
                  <a:pt x="0" y="519"/>
                  <a:pt x="0" y="519"/>
                  <a:pt x="0" y="519"/>
                </a:cubicBezTo>
                <a:cubicBezTo>
                  <a:pt x="0" y="525"/>
                  <a:pt x="5" y="530"/>
                  <a:pt x="11" y="530"/>
                </a:cubicBezTo>
                <a:cubicBezTo>
                  <a:pt x="272" y="530"/>
                  <a:pt x="272" y="530"/>
                  <a:pt x="272" y="530"/>
                </a:cubicBezTo>
                <a:cubicBezTo>
                  <a:pt x="233" y="645"/>
                  <a:pt x="233" y="645"/>
                  <a:pt x="233" y="645"/>
                </a:cubicBezTo>
                <a:cubicBezTo>
                  <a:pt x="184" y="645"/>
                  <a:pt x="184" y="645"/>
                  <a:pt x="184" y="645"/>
                </a:cubicBezTo>
                <a:cubicBezTo>
                  <a:pt x="183" y="645"/>
                  <a:pt x="183" y="645"/>
                  <a:pt x="182" y="645"/>
                </a:cubicBezTo>
                <a:cubicBezTo>
                  <a:pt x="177" y="646"/>
                  <a:pt x="172" y="652"/>
                  <a:pt x="172" y="657"/>
                </a:cubicBezTo>
                <a:cubicBezTo>
                  <a:pt x="172" y="749"/>
                  <a:pt x="172" y="749"/>
                  <a:pt x="172" y="749"/>
                </a:cubicBezTo>
                <a:cubicBezTo>
                  <a:pt x="172" y="755"/>
                  <a:pt x="178" y="761"/>
                  <a:pt x="184" y="761"/>
                </a:cubicBezTo>
                <a:cubicBezTo>
                  <a:pt x="184" y="761"/>
                  <a:pt x="656" y="761"/>
                  <a:pt x="668" y="761"/>
                </a:cubicBezTo>
                <a:cubicBezTo>
                  <a:pt x="721" y="761"/>
                  <a:pt x="769" y="741"/>
                  <a:pt x="806" y="708"/>
                </a:cubicBezTo>
                <a:cubicBezTo>
                  <a:pt x="971" y="872"/>
                  <a:pt x="971" y="872"/>
                  <a:pt x="971" y="872"/>
                </a:cubicBezTo>
                <a:cubicBezTo>
                  <a:pt x="975" y="876"/>
                  <a:pt x="983" y="877"/>
                  <a:pt x="987" y="873"/>
                </a:cubicBezTo>
                <a:cubicBezTo>
                  <a:pt x="991" y="868"/>
                  <a:pt x="991" y="860"/>
                  <a:pt x="987" y="856"/>
                </a:cubicBezTo>
                <a:cubicBezTo>
                  <a:pt x="822" y="691"/>
                  <a:pt x="822" y="691"/>
                  <a:pt x="822" y="691"/>
                </a:cubicBezTo>
                <a:cubicBezTo>
                  <a:pt x="855" y="654"/>
                  <a:pt x="876" y="606"/>
                  <a:pt x="876" y="553"/>
                </a:cubicBezTo>
                <a:cubicBezTo>
                  <a:pt x="876" y="544"/>
                  <a:pt x="875" y="534"/>
                  <a:pt x="873" y="525"/>
                </a:cubicBezTo>
                <a:cubicBezTo>
                  <a:pt x="875" y="523"/>
                  <a:pt x="875" y="521"/>
                  <a:pt x="875" y="519"/>
                </a:cubicBezTo>
                <a:cubicBezTo>
                  <a:pt x="875" y="12"/>
                  <a:pt x="875" y="12"/>
                  <a:pt x="875" y="12"/>
                </a:cubicBezTo>
                <a:cubicBezTo>
                  <a:pt x="875" y="6"/>
                  <a:pt x="870" y="0"/>
                  <a:pt x="86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lose/>
                <a:moveTo>
                  <a:pt x="23" y="23"/>
                </a:moveTo>
                <a:cubicBezTo>
                  <a:pt x="852" y="23"/>
                  <a:pt x="852" y="23"/>
                  <a:pt x="852" y="23"/>
                </a:cubicBezTo>
                <a:cubicBezTo>
                  <a:pt x="852" y="458"/>
                  <a:pt x="852" y="458"/>
                  <a:pt x="852" y="458"/>
                </a:cubicBezTo>
                <a:cubicBezTo>
                  <a:pt x="818" y="391"/>
                  <a:pt x="748" y="345"/>
                  <a:pt x="668" y="345"/>
                </a:cubicBezTo>
                <a:cubicBezTo>
                  <a:pt x="569" y="345"/>
                  <a:pt x="487" y="415"/>
                  <a:pt x="465" y="507"/>
                </a:cubicBezTo>
                <a:cubicBezTo>
                  <a:pt x="23" y="507"/>
                  <a:pt x="23" y="507"/>
                  <a:pt x="23" y="507"/>
                </a:cubicBezTo>
                <a:lnTo>
                  <a:pt x="23" y="23"/>
                </a:lnTo>
                <a:close/>
                <a:moveTo>
                  <a:pt x="390" y="115"/>
                </a:moveTo>
                <a:cubicBezTo>
                  <a:pt x="384" y="116"/>
                  <a:pt x="380" y="121"/>
                  <a:pt x="380" y="127"/>
                </a:cubicBezTo>
                <a:cubicBezTo>
                  <a:pt x="380" y="403"/>
                  <a:pt x="380" y="403"/>
                  <a:pt x="380" y="403"/>
                </a:cubicBezTo>
                <a:cubicBezTo>
                  <a:pt x="380" y="410"/>
                  <a:pt x="385" y="415"/>
                  <a:pt x="391" y="415"/>
                </a:cubicBezTo>
                <a:cubicBezTo>
                  <a:pt x="397" y="415"/>
                  <a:pt x="403" y="410"/>
                  <a:pt x="403" y="403"/>
                </a:cubicBezTo>
                <a:cubicBezTo>
                  <a:pt x="403" y="127"/>
                  <a:pt x="403" y="127"/>
                  <a:pt x="403" y="127"/>
                </a:cubicBezTo>
                <a:cubicBezTo>
                  <a:pt x="403" y="120"/>
                  <a:pt x="396" y="114"/>
                  <a:pt x="390" y="115"/>
                </a:cubicBezTo>
                <a:close/>
                <a:moveTo>
                  <a:pt x="298" y="184"/>
                </a:moveTo>
                <a:cubicBezTo>
                  <a:pt x="292" y="185"/>
                  <a:pt x="287" y="190"/>
                  <a:pt x="288" y="196"/>
                </a:cubicBezTo>
                <a:cubicBezTo>
                  <a:pt x="288" y="403"/>
                  <a:pt x="288" y="403"/>
                  <a:pt x="288" y="403"/>
                </a:cubicBezTo>
                <a:cubicBezTo>
                  <a:pt x="288" y="410"/>
                  <a:pt x="293" y="415"/>
                  <a:pt x="299" y="415"/>
                </a:cubicBezTo>
                <a:cubicBezTo>
                  <a:pt x="305" y="415"/>
                  <a:pt x="311" y="410"/>
                  <a:pt x="311" y="403"/>
                </a:cubicBezTo>
                <a:cubicBezTo>
                  <a:pt x="311" y="196"/>
                  <a:pt x="311" y="196"/>
                  <a:pt x="311" y="196"/>
                </a:cubicBezTo>
                <a:cubicBezTo>
                  <a:pt x="311" y="189"/>
                  <a:pt x="304" y="183"/>
                  <a:pt x="298" y="184"/>
                </a:cubicBezTo>
                <a:close/>
                <a:moveTo>
                  <a:pt x="206" y="253"/>
                </a:moveTo>
                <a:cubicBezTo>
                  <a:pt x="200" y="254"/>
                  <a:pt x="195" y="260"/>
                  <a:pt x="195" y="265"/>
                </a:cubicBezTo>
                <a:cubicBezTo>
                  <a:pt x="195" y="403"/>
                  <a:pt x="195" y="403"/>
                  <a:pt x="195" y="403"/>
                </a:cubicBezTo>
                <a:cubicBezTo>
                  <a:pt x="195" y="410"/>
                  <a:pt x="201" y="415"/>
                  <a:pt x="207" y="415"/>
                </a:cubicBezTo>
                <a:cubicBezTo>
                  <a:pt x="213" y="415"/>
                  <a:pt x="219" y="410"/>
                  <a:pt x="219" y="403"/>
                </a:cubicBezTo>
                <a:cubicBezTo>
                  <a:pt x="219" y="265"/>
                  <a:pt x="219" y="265"/>
                  <a:pt x="219" y="265"/>
                </a:cubicBezTo>
                <a:cubicBezTo>
                  <a:pt x="219" y="259"/>
                  <a:pt x="212" y="252"/>
                  <a:pt x="206" y="253"/>
                </a:cubicBezTo>
                <a:close/>
                <a:moveTo>
                  <a:pt x="113" y="322"/>
                </a:moveTo>
                <a:cubicBezTo>
                  <a:pt x="108" y="323"/>
                  <a:pt x="103" y="329"/>
                  <a:pt x="103" y="334"/>
                </a:cubicBezTo>
                <a:cubicBezTo>
                  <a:pt x="103" y="403"/>
                  <a:pt x="103" y="403"/>
                  <a:pt x="103" y="403"/>
                </a:cubicBezTo>
                <a:cubicBezTo>
                  <a:pt x="103" y="410"/>
                  <a:pt x="109" y="415"/>
                  <a:pt x="115" y="415"/>
                </a:cubicBezTo>
                <a:cubicBezTo>
                  <a:pt x="121" y="415"/>
                  <a:pt x="126" y="410"/>
                  <a:pt x="126" y="403"/>
                </a:cubicBezTo>
                <a:cubicBezTo>
                  <a:pt x="126" y="334"/>
                  <a:pt x="126" y="334"/>
                  <a:pt x="126" y="334"/>
                </a:cubicBezTo>
                <a:cubicBezTo>
                  <a:pt x="127" y="328"/>
                  <a:pt x="120" y="322"/>
                  <a:pt x="113" y="322"/>
                </a:cubicBezTo>
                <a:close/>
                <a:moveTo>
                  <a:pt x="668" y="369"/>
                </a:moveTo>
                <a:cubicBezTo>
                  <a:pt x="770" y="369"/>
                  <a:pt x="852" y="451"/>
                  <a:pt x="852" y="553"/>
                </a:cubicBezTo>
                <a:cubicBezTo>
                  <a:pt x="852" y="655"/>
                  <a:pt x="770" y="737"/>
                  <a:pt x="668" y="737"/>
                </a:cubicBezTo>
                <a:cubicBezTo>
                  <a:pt x="566" y="737"/>
                  <a:pt x="484" y="655"/>
                  <a:pt x="484" y="553"/>
                </a:cubicBezTo>
                <a:cubicBezTo>
                  <a:pt x="484" y="451"/>
                  <a:pt x="566" y="369"/>
                  <a:pt x="668" y="369"/>
                </a:cubicBezTo>
                <a:close/>
                <a:moveTo>
                  <a:pt x="296" y="530"/>
                </a:moveTo>
                <a:cubicBezTo>
                  <a:pt x="462" y="530"/>
                  <a:pt x="462" y="530"/>
                  <a:pt x="462" y="530"/>
                </a:cubicBezTo>
                <a:cubicBezTo>
                  <a:pt x="461" y="538"/>
                  <a:pt x="460" y="545"/>
                  <a:pt x="460" y="553"/>
                </a:cubicBezTo>
                <a:cubicBezTo>
                  <a:pt x="460" y="586"/>
                  <a:pt x="468" y="618"/>
                  <a:pt x="482" y="645"/>
                </a:cubicBezTo>
                <a:cubicBezTo>
                  <a:pt x="257" y="645"/>
                  <a:pt x="257" y="645"/>
                  <a:pt x="257" y="645"/>
                </a:cubicBezTo>
                <a:lnTo>
                  <a:pt x="296" y="530"/>
                </a:lnTo>
                <a:close/>
                <a:moveTo>
                  <a:pt x="195" y="668"/>
                </a:moveTo>
                <a:cubicBezTo>
                  <a:pt x="495" y="668"/>
                  <a:pt x="495" y="668"/>
                  <a:pt x="495" y="668"/>
                </a:cubicBezTo>
                <a:cubicBezTo>
                  <a:pt x="515" y="697"/>
                  <a:pt x="541" y="721"/>
                  <a:pt x="573" y="738"/>
                </a:cubicBezTo>
                <a:cubicBezTo>
                  <a:pt x="195" y="738"/>
                  <a:pt x="195" y="738"/>
                  <a:pt x="195" y="738"/>
                </a:cubicBezTo>
                <a:lnTo>
                  <a:pt x="195" y="66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27"/>
          <p:cNvSpPr>
            <a:spLocks noEditPoints="1"/>
          </p:cNvSpPr>
          <p:nvPr/>
        </p:nvSpPr>
        <p:spPr bwMode="auto">
          <a:xfrm>
            <a:off x="5193194" y="3570958"/>
            <a:ext cx="542703" cy="516805"/>
          </a:xfrm>
          <a:custGeom>
            <a:avLst/>
            <a:gdLst>
              <a:gd name="T0" fmla="*/ 403 w 990"/>
              <a:gd name="T1" fmla="*/ 92 h 944"/>
              <a:gd name="T2" fmla="*/ 483 w 990"/>
              <a:gd name="T3" fmla="*/ 311 h 944"/>
              <a:gd name="T4" fmla="*/ 183 w 990"/>
              <a:gd name="T5" fmla="*/ 405 h 944"/>
              <a:gd name="T6" fmla="*/ 92 w 990"/>
              <a:gd name="T7" fmla="*/ 299 h 944"/>
              <a:gd name="T8" fmla="*/ 92 w 990"/>
              <a:gd name="T9" fmla="*/ 484 h 944"/>
              <a:gd name="T10" fmla="*/ 294 w 990"/>
              <a:gd name="T11" fmla="*/ 467 h 944"/>
              <a:gd name="T12" fmla="*/ 360 w 990"/>
              <a:gd name="T13" fmla="*/ 675 h 944"/>
              <a:gd name="T14" fmla="*/ 253 w 990"/>
              <a:gd name="T15" fmla="*/ 760 h 944"/>
              <a:gd name="T16" fmla="*/ 253 w 990"/>
              <a:gd name="T17" fmla="*/ 944 h 944"/>
              <a:gd name="T18" fmla="*/ 313 w 990"/>
              <a:gd name="T19" fmla="*/ 783 h 944"/>
              <a:gd name="T20" fmla="*/ 495 w 990"/>
              <a:gd name="T21" fmla="*/ 725 h 944"/>
              <a:gd name="T22" fmla="*/ 677 w 990"/>
              <a:gd name="T23" fmla="*/ 783 h 944"/>
              <a:gd name="T24" fmla="*/ 737 w 990"/>
              <a:gd name="T25" fmla="*/ 944 h 944"/>
              <a:gd name="T26" fmla="*/ 737 w 990"/>
              <a:gd name="T27" fmla="*/ 760 h 944"/>
              <a:gd name="T28" fmla="*/ 630 w 990"/>
              <a:gd name="T29" fmla="*/ 675 h 944"/>
              <a:gd name="T30" fmla="*/ 696 w 990"/>
              <a:gd name="T31" fmla="*/ 467 h 944"/>
              <a:gd name="T32" fmla="*/ 898 w 990"/>
              <a:gd name="T33" fmla="*/ 484 h 944"/>
              <a:gd name="T34" fmla="*/ 898 w 990"/>
              <a:gd name="T35" fmla="*/ 299 h 944"/>
              <a:gd name="T36" fmla="*/ 807 w 990"/>
              <a:gd name="T37" fmla="*/ 405 h 944"/>
              <a:gd name="T38" fmla="*/ 507 w 990"/>
              <a:gd name="T39" fmla="*/ 311 h 944"/>
              <a:gd name="T40" fmla="*/ 587 w 990"/>
              <a:gd name="T41" fmla="*/ 92 h 944"/>
              <a:gd name="T42" fmla="*/ 495 w 990"/>
              <a:gd name="T43" fmla="*/ 23 h 944"/>
              <a:gd name="T44" fmla="*/ 495 w 990"/>
              <a:gd name="T45" fmla="*/ 161 h 944"/>
              <a:gd name="T46" fmla="*/ 495 w 990"/>
              <a:gd name="T47" fmla="*/ 23 h 944"/>
              <a:gd name="T48" fmla="*/ 161 w 990"/>
              <a:gd name="T49" fmla="*/ 391 h 944"/>
              <a:gd name="T50" fmla="*/ 23 w 990"/>
              <a:gd name="T51" fmla="*/ 391 h 944"/>
              <a:gd name="T52" fmla="*/ 898 w 990"/>
              <a:gd name="T53" fmla="*/ 322 h 944"/>
              <a:gd name="T54" fmla="*/ 898 w 990"/>
              <a:gd name="T55" fmla="*/ 460 h 944"/>
              <a:gd name="T56" fmla="*/ 898 w 990"/>
              <a:gd name="T57" fmla="*/ 322 h 944"/>
              <a:gd name="T58" fmla="*/ 679 w 990"/>
              <a:gd name="T59" fmla="*/ 518 h 944"/>
              <a:gd name="T60" fmla="*/ 311 w 990"/>
              <a:gd name="T61" fmla="*/ 518 h 944"/>
              <a:gd name="T62" fmla="*/ 253 w 990"/>
              <a:gd name="T63" fmla="*/ 783 h 944"/>
              <a:gd name="T64" fmla="*/ 253 w 990"/>
              <a:gd name="T65" fmla="*/ 921 h 944"/>
              <a:gd name="T66" fmla="*/ 253 w 990"/>
              <a:gd name="T67" fmla="*/ 783 h 944"/>
              <a:gd name="T68" fmla="*/ 806 w 990"/>
              <a:gd name="T69" fmla="*/ 852 h 944"/>
              <a:gd name="T70" fmla="*/ 668 w 990"/>
              <a:gd name="T71" fmla="*/ 852 h 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90" h="944">
                <a:moveTo>
                  <a:pt x="495" y="0"/>
                </a:moveTo>
                <a:cubicBezTo>
                  <a:pt x="444" y="0"/>
                  <a:pt x="403" y="41"/>
                  <a:pt x="403" y="92"/>
                </a:cubicBezTo>
                <a:cubicBezTo>
                  <a:pt x="403" y="139"/>
                  <a:pt x="438" y="178"/>
                  <a:pt x="483" y="183"/>
                </a:cubicBezTo>
                <a:cubicBezTo>
                  <a:pt x="483" y="311"/>
                  <a:pt x="483" y="311"/>
                  <a:pt x="483" y="311"/>
                </a:cubicBezTo>
                <a:cubicBezTo>
                  <a:pt x="400" y="316"/>
                  <a:pt x="330" y="370"/>
                  <a:pt x="301" y="445"/>
                </a:cubicBezTo>
                <a:cubicBezTo>
                  <a:pt x="183" y="405"/>
                  <a:pt x="183" y="405"/>
                  <a:pt x="183" y="405"/>
                </a:cubicBezTo>
                <a:cubicBezTo>
                  <a:pt x="184" y="401"/>
                  <a:pt x="184" y="396"/>
                  <a:pt x="184" y="391"/>
                </a:cubicBezTo>
                <a:cubicBezTo>
                  <a:pt x="184" y="341"/>
                  <a:pt x="143" y="299"/>
                  <a:pt x="92" y="299"/>
                </a:cubicBezTo>
                <a:cubicBezTo>
                  <a:pt x="41" y="299"/>
                  <a:pt x="0" y="341"/>
                  <a:pt x="0" y="391"/>
                </a:cubicBezTo>
                <a:cubicBezTo>
                  <a:pt x="0" y="442"/>
                  <a:pt x="41" y="484"/>
                  <a:pt x="92" y="484"/>
                </a:cubicBezTo>
                <a:cubicBezTo>
                  <a:pt x="130" y="484"/>
                  <a:pt x="162" y="461"/>
                  <a:pt x="176" y="428"/>
                </a:cubicBezTo>
                <a:cubicBezTo>
                  <a:pt x="294" y="467"/>
                  <a:pt x="294" y="467"/>
                  <a:pt x="294" y="467"/>
                </a:cubicBezTo>
                <a:cubicBezTo>
                  <a:pt x="290" y="483"/>
                  <a:pt x="288" y="500"/>
                  <a:pt x="288" y="518"/>
                </a:cubicBezTo>
                <a:cubicBezTo>
                  <a:pt x="288" y="581"/>
                  <a:pt x="316" y="637"/>
                  <a:pt x="360" y="675"/>
                </a:cubicBezTo>
                <a:cubicBezTo>
                  <a:pt x="294" y="770"/>
                  <a:pt x="294" y="770"/>
                  <a:pt x="294" y="770"/>
                </a:cubicBezTo>
                <a:cubicBezTo>
                  <a:pt x="282" y="764"/>
                  <a:pt x="268" y="760"/>
                  <a:pt x="253" y="760"/>
                </a:cubicBezTo>
                <a:cubicBezTo>
                  <a:pt x="202" y="760"/>
                  <a:pt x="161" y="801"/>
                  <a:pt x="161" y="852"/>
                </a:cubicBezTo>
                <a:cubicBezTo>
                  <a:pt x="161" y="903"/>
                  <a:pt x="202" y="944"/>
                  <a:pt x="253" y="944"/>
                </a:cubicBezTo>
                <a:cubicBezTo>
                  <a:pt x="304" y="944"/>
                  <a:pt x="345" y="903"/>
                  <a:pt x="345" y="852"/>
                </a:cubicBezTo>
                <a:cubicBezTo>
                  <a:pt x="345" y="824"/>
                  <a:pt x="333" y="800"/>
                  <a:pt x="313" y="783"/>
                </a:cubicBezTo>
                <a:cubicBezTo>
                  <a:pt x="378" y="690"/>
                  <a:pt x="378" y="690"/>
                  <a:pt x="378" y="690"/>
                </a:cubicBezTo>
                <a:cubicBezTo>
                  <a:pt x="412" y="712"/>
                  <a:pt x="452" y="725"/>
                  <a:pt x="495" y="725"/>
                </a:cubicBezTo>
                <a:cubicBezTo>
                  <a:pt x="538" y="725"/>
                  <a:pt x="578" y="712"/>
                  <a:pt x="612" y="690"/>
                </a:cubicBezTo>
                <a:cubicBezTo>
                  <a:pt x="677" y="783"/>
                  <a:pt x="677" y="783"/>
                  <a:pt x="677" y="783"/>
                </a:cubicBezTo>
                <a:cubicBezTo>
                  <a:pt x="657" y="800"/>
                  <a:pt x="645" y="824"/>
                  <a:pt x="645" y="852"/>
                </a:cubicBezTo>
                <a:cubicBezTo>
                  <a:pt x="645" y="903"/>
                  <a:pt x="686" y="944"/>
                  <a:pt x="737" y="944"/>
                </a:cubicBezTo>
                <a:cubicBezTo>
                  <a:pt x="788" y="944"/>
                  <a:pt x="829" y="903"/>
                  <a:pt x="829" y="852"/>
                </a:cubicBezTo>
                <a:cubicBezTo>
                  <a:pt x="829" y="801"/>
                  <a:pt x="788" y="760"/>
                  <a:pt x="737" y="760"/>
                </a:cubicBezTo>
                <a:cubicBezTo>
                  <a:pt x="722" y="760"/>
                  <a:pt x="708" y="764"/>
                  <a:pt x="696" y="770"/>
                </a:cubicBezTo>
                <a:cubicBezTo>
                  <a:pt x="630" y="675"/>
                  <a:pt x="630" y="675"/>
                  <a:pt x="630" y="675"/>
                </a:cubicBezTo>
                <a:cubicBezTo>
                  <a:pt x="674" y="637"/>
                  <a:pt x="702" y="581"/>
                  <a:pt x="702" y="518"/>
                </a:cubicBezTo>
                <a:cubicBezTo>
                  <a:pt x="702" y="500"/>
                  <a:pt x="700" y="483"/>
                  <a:pt x="696" y="467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28" y="461"/>
                  <a:pt x="860" y="484"/>
                  <a:pt x="898" y="484"/>
                </a:cubicBezTo>
                <a:cubicBezTo>
                  <a:pt x="949" y="484"/>
                  <a:pt x="990" y="442"/>
                  <a:pt x="990" y="391"/>
                </a:cubicBezTo>
                <a:cubicBezTo>
                  <a:pt x="990" y="341"/>
                  <a:pt x="949" y="299"/>
                  <a:pt x="898" y="299"/>
                </a:cubicBezTo>
                <a:cubicBezTo>
                  <a:pt x="847" y="299"/>
                  <a:pt x="806" y="341"/>
                  <a:pt x="806" y="391"/>
                </a:cubicBezTo>
                <a:cubicBezTo>
                  <a:pt x="806" y="396"/>
                  <a:pt x="806" y="401"/>
                  <a:pt x="807" y="405"/>
                </a:cubicBezTo>
                <a:cubicBezTo>
                  <a:pt x="689" y="445"/>
                  <a:pt x="689" y="445"/>
                  <a:pt x="689" y="445"/>
                </a:cubicBezTo>
                <a:cubicBezTo>
                  <a:pt x="660" y="370"/>
                  <a:pt x="590" y="316"/>
                  <a:pt x="507" y="311"/>
                </a:cubicBezTo>
                <a:cubicBezTo>
                  <a:pt x="507" y="183"/>
                  <a:pt x="507" y="183"/>
                  <a:pt x="507" y="183"/>
                </a:cubicBezTo>
                <a:cubicBezTo>
                  <a:pt x="552" y="178"/>
                  <a:pt x="587" y="139"/>
                  <a:pt x="587" y="92"/>
                </a:cubicBezTo>
                <a:cubicBezTo>
                  <a:pt x="587" y="41"/>
                  <a:pt x="546" y="0"/>
                  <a:pt x="495" y="0"/>
                </a:cubicBezTo>
                <a:close/>
                <a:moveTo>
                  <a:pt x="495" y="23"/>
                </a:moveTo>
                <a:cubicBezTo>
                  <a:pt x="533" y="23"/>
                  <a:pt x="564" y="54"/>
                  <a:pt x="564" y="92"/>
                </a:cubicBezTo>
                <a:cubicBezTo>
                  <a:pt x="564" y="130"/>
                  <a:pt x="533" y="161"/>
                  <a:pt x="495" y="161"/>
                </a:cubicBezTo>
                <a:cubicBezTo>
                  <a:pt x="457" y="161"/>
                  <a:pt x="426" y="130"/>
                  <a:pt x="426" y="92"/>
                </a:cubicBezTo>
                <a:cubicBezTo>
                  <a:pt x="426" y="54"/>
                  <a:pt x="457" y="23"/>
                  <a:pt x="495" y="23"/>
                </a:cubicBezTo>
                <a:close/>
                <a:moveTo>
                  <a:pt x="92" y="322"/>
                </a:moveTo>
                <a:cubicBezTo>
                  <a:pt x="130" y="322"/>
                  <a:pt x="161" y="353"/>
                  <a:pt x="161" y="391"/>
                </a:cubicBezTo>
                <a:cubicBezTo>
                  <a:pt x="161" y="430"/>
                  <a:pt x="130" y="460"/>
                  <a:pt x="92" y="460"/>
                </a:cubicBezTo>
                <a:cubicBezTo>
                  <a:pt x="53" y="460"/>
                  <a:pt x="23" y="430"/>
                  <a:pt x="23" y="391"/>
                </a:cubicBezTo>
                <a:cubicBezTo>
                  <a:pt x="23" y="353"/>
                  <a:pt x="53" y="322"/>
                  <a:pt x="92" y="322"/>
                </a:cubicBezTo>
                <a:close/>
                <a:moveTo>
                  <a:pt x="898" y="322"/>
                </a:moveTo>
                <a:cubicBezTo>
                  <a:pt x="937" y="322"/>
                  <a:pt x="967" y="353"/>
                  <a:pt x="967" y="391"/>
                </a:cubicBezTo>
                <a:cubicBezTo>
                  <a:pt x="967" y="430"/>
                  <a:pt x="937" y="460"/>
                  <a:pt x="898" y="460"/>
                </a:cubicBezTo>
                <a:cubicBezTo>
                  <a:pt x="860" y="460"/>
                  <a:pt x="829" y="430"/>
                  <a:pt x="829" y="391"/>
                </a:cubicBezTo>
                <a:cubicBezTo>
                  <a:pt x="829" y="353"/>
                  <a:pt x="860" y="322"/>
                  <a:pt x="898" y="322"/>
                </a:cubicBezTo>
                <a:close/>
                <a:moveTo>
                  <a:pt x="495" y="334"/>
                </a:moveTo>
                <a:cubicBezTo>
                  <a:pt x="597" y="334"/>
                  <a:pt x="679" y="416"/>
                  <a:pt x="679" y="518"/>
                </a:cubicBezTo>
                <a:cubicBezTo>
                  <a:pt x="679" y="620"/>
                  <a:pt x="597" y="702"/>
                  <a:pt x="495" y="702"/>
                </a:cubicBezTo>
                <a:cubicBezTo>
                  <a:pt x="393" y="702"/>
                  <a:pt x="311" y="620"/>
                  <a:pt x="311" y="518"/>
                </a:cubicBezTo>
                <a:cubicBezTo>
                  <a:pt x="311" y="416"/>
                  <a:pt x="393" y="334"/>
                  <a:pt x="495" y="334"/>
                </a:cubicBezTo>
                <a:close/>
                <a:moveTo>
                  <a:pt x="253" y="783"/>
                </a:moveTo>
                <a:cubicBezTo>
                  <a:pt x="291" y="783"/>
                  <a:pt x="322" y="814"/>
                  <a:pt x="322" y="852"/>
                </a:cubicBezTo>
                <a:cubicBezTo>
                  <a:pt x="322" y="890"/>
                  <a:pt x="291" y="921"/>
                  <a:pt x="253" y="921"/>
                </a:cubicBezTo>
                <a:cubicBezTo>
                  <a:pt x="215" y="921"/>
                  <a:pt x="184" y="890"/>
                  <a:pt x="184" y="852"/>
                </a:cubicBezTo>
                <a:cubicBezTo>
                  <a:pt x="184" y="814"/>
                  <a:pt x="215" y="783"/>
                  <a:pt x="253" y="783"/>
                </a:cubicBezTo>
                <a:close/>
                <a:moveTo>
                  <a:pt x="737" y="783"/>
                </a:moveTo>
                <a:cubicBezTo>
                  <a:pt x="775" y="783"/>
                  <a:pt x="806" y="814"/>
                  <a:pt x="806" y="852"/>
                </a:cubicBezTo>
                <a:cubicBezTo>
                  <a:pt x="806" y="890"/>
                  <a:pt x="775" y="921"/>
                  <a:pt x="737" y="921"/>
                </a:cubicBezTo>
                <a:cubicBezTo>
                  <a:pt x="699" y="921"/>
                  <a:pt x="668" y="890"/>
                  <a:pt x="668" y="852"/>
                </a:cubicBezTo>
                <a:cubicBezTo>
                  <a:pt x="668" y="814"/>
                  <a:pt x="699" y="783"/>
                  <a:pt x="737" y="78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3294647" y="1840014"/>
            <a:ext cx="228600" cy="22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3852780" y="2778750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410913" y="3717486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969045" y="4656221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265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Tujuan</a:t>
            </a:r>
            <a:r>
              <a:rPr lang="en-US" dirty="0" smtClean="0">
                <a:solidFill>
                  <a:schemeClr val="bg1"/>
                </a:solidFill>
              </a:rPr>
              <a:t> Desk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Rectangle 7"/>
          <p:cNvSpPr/>
          <p:nvPr/>
        </p:nvSpPr>
        <p:spPr>
          <a:xfrm>
            <a:off x="8782012" y="1414539"/>
            <a:ext cx="3227108" cy="8321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Verifikasi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Ketersediaan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Data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pada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Tim Basis Data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Disperakim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Prov.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Jawa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Tengah Serta Data yang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tersedia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di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Kabupaten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/Kota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Rectangle 7"/>
          <p:cNvSpPr/>
          <p:nvPr/>
        </p:nvSpPr>
        <p:spPr>
          <a:xfrm>
            <a:off x="8782012" y="3043566"/>
            <a:ext cx="3227108" cy="118299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Desk Data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Perumahan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dan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Kawasan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Kumuh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yang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meliputi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Data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Capaian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RTLH TA.2017-2018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dan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Rencana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TA.2019;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dan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Data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Penangan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Kawasan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Kumuh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TA. 2017/2018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81001" y="6522155"/>
            <a:ext cx="1697182" cy="21115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+mj-lt"/>
              </a:rPr>
              <a:t>YOUR LOGO HERE</a:t>
            </a:r>
          </a:p>
        </p:txBody>
      </p:sp>
      <p:sp>
        <p:nvSpPr>
          <p:cNvPr id="67" name="Rectangle 7"/>
          <p:cNvSpPr/>
          <p:nvPr/>
        </p:nvSpPr>
        <p:spPr>
          <a:xfrm>
            <a:off x="381000" y="2178732"/>
            <a:ext cx="2189480" cy="13244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Desk Forum Data </a:t>
            </a:r>
            <a:r>
              <a:rPr lang="en-US" sz="1600" dirty="0" err="1" smtClean="0">
                <a:solidFill>
                  <a:schemeClr val="bg1"/>
                </a:solidFill>
              </a:rPr>
              <a:t>Bidang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Perumahan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</a:rPr>
              <a:t>Kawasan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Permukiman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dan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Perumahan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Right Triangle 9"/>
          <p:cNvSpPr/>
          <p:nvPr/>
        </p:nvSpPr>
        <p:spPr>
          <a:xfrm>
            <a:off x="381000" y="1902082"/>
            <a:ext cx="197720" cy="19772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7051792" y="2864620"/>
            <a:ext cx="1352652" cy="1352652"/>
            <a:chOff x="7986323" y="4341739"/>
            <a:chExt cx="1035131" cy="1035131"/>
          </a:xfrm>
        </p:grpSpPr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8275261" y="4675358"/>
              <a:ext cx="457254" cy="367892"/>
            </a:xfrm>
            <a:custGeom>
              <a:avLst/>
              <a:gdLst>
                <a:gd name="T0" fmla="*/ 1195 w 2427"/>
                <a:gd name="T1" fmla="*/ 158 h 1955"/>
                <a:gd name="T2" fmla="*/ 1771 w 2427"/>
                <a:gd name="T3" fmla="*/ 102 h 1955"/>
                <a:gd name="T4" fmla="*/ 1851 w 2427"/>
                <a:gd name="T5" fmla="*/ 30 h 1955"/>
                <a:gd name="T6" fmla="*/ 2419 w 2427"/>
                <a:gd name="T7" fmla="*/ 805 h 1955"/>
                <a:gd name="T8" fmla="*/ 2312 w 2427"/>
                <a:gd name="T9" fmla="*/ 831 h 1955"/>
                <a:gd name="T10" fmla="*/ 2037 w 2427"/>
                <a:gd name="T11" fmla="*/ 1375 h 1955"/>
                <a:gd name="T12" fmla="*/ 1711 w 2427"/>
                <a:gd name="T13" fmla="*/ 1791 h 1955"/>
                <a:gd name="T14" fmla="*/ 1215 w 2427"/>
                <a:gd name="T15" fmla="*/ 1838 h 1955"/>
                <a:gd name="T16" fmla="*/ 887 w 2427"/>
                <a:gd name="T17" fmla="*/ 1768 h 1955"/>
                <a:gd name="T18" fmla="*/ 451 w 2427"/>
                <a:gd name="T19" fmla="*/ 1684 h 1955"/>
                <a:gd name="T20" fmla="*/ 312 w 2427"/>
                <a:gd name="T21" fmla="*/ 1245 h 1955"/>
                <a:gd name="T22" fmla="*/ 101 w 2427"/>
                <a:gd name="T23" fmla="*/ 850 h 1955"/>
                <a:gd name="T24" fmla="*/ 114 w 2427"/>
                <a:gd name="T25" fmla="*/ 656 h 1955"/>
                <a:gd name="T26" fmla="*/ 657 w 2427"/>
                <a:gd name="T27" fmla="*/ 22 h 1955"/>
                <a:gd name="T28" fmla="*/ 1445 w 2427"/>
                <a:gd name="T29" fmla="*/ 234 h 1955"/>
                <a:gd name="T30" fmla="*/ 1804 w 2427"/>
                <a:gd name="T31" fmla="*/ 333 h 1955"/>
                <a:gd name="T32" fmla="*/ 1412 w 2427"/>
                <a:gd name="T33" fmla="*/ 624 h 1955"/>
                <a:gd name="T34" fmla="*/ 447 w 2427"/>
                <a:gd name="T35" fmla="*/ 1163 h 1955"/>
                <a:gd name="T36" fmla="*/ 522 w 2427"/>
                <a:gd name="T37" fmla="*/ 1279 h 1955"/>
                <a:gd name="T38" fmla="*/ 1131 w 2427"/>
                <a:gd name="T39" fmla="*/ 893 h 1955"/>
                <a:gd name="T40" fmla="*/ 467 w 2427"/>
                <a:gd name="T41" fmla="*/ 1451 h 1955"/>
                <a:gd name="T42" fmla="*/ 557 w 2427"/>
                <a:gd name="T43" fmla="*/ 1567 h 1955"/>
                <a:gd name="T44" fmla="*/ 1290 w 2427"/>
                <a:gd name="T45" fmla="*/ 1114 h 1955"/>
                <a:gd name="T46" fmla="*/ 739 w 2427"/>
                <a:gd name="T47" fmla="*/ 1564 h 1955"/>
                <a:gd name="T48" fmla="*/ 987 w 2427"/>
                <a:gd name="T49" fmla="*/ 1561 h 1955"/>
                <a:gd name="T50" fmla="*/ 1524 w 2427"/>
                <a:gd name="T51" fmla="*/ 1254 h 1955"/>
                <a:gd name="T52" fmla="*/ 1020 w 2427"/>
                <a:gd name="T53" fmla="*/ 1669 h 1955"/>
                <a:gd name="T54" fmla="*/ 1116 w 2427"/>
                <a:gd name="T55" fmla="*/ 1780 h 1955"/>
                <a:gd name="T56" fmla="*/ 1964 w 2427"/>
                <a:gd name="T57" fmla="*/ 1066 h 1955"/>
                <a:gd name="T58" fmla="*/ 1847 w 2427"/>
                <a:gd name="T59" fmla="*/ 201 h 1955"/>
                <a:gd name="T60" fmla="*/ 454 w 2427"/>
                <a:gd name="T61" fmla="*/ 1026 h 1955"/>
                <a:gd name="T62" fmla="*/ 1324 w 2427"/>
                <a:gd name="T63" fmla="*/ 513 h 1955"/>
                <a:gd name="T64" fmla="*/ 1739 w 2427"/>
                <a:gd name="T65" fmla="*/ 431 h 1955"/>
                <a:gd name="T66" fmla="*/ 1331 w 2427"/>
                <a:gd name="T67" fmla="*/ 317 h 1955"/>
                <a:gd name="T68" fmla="*/ 602 w 2427"/>
                <a:gd name="T69" fmla="*/ 202 h 1955"/>
                <a:gd name="T70" fmla="*/ 179 w 2427"/>
                <a:gd name="T71" fmla="*/ 745 h 1955"/>
                <a:gd name="T72" fmla="*/ 1885 w 2427"/>
                <a:gd name="T73" fmla="*/ 1575 h 1955"/>
                <a:gd name="T74" fmla="*/ 1848 w 2427"/>
                <a:gd name="T75" fmla="*/ 1376 h 1955"/>
                <a:gd name="T76" fmla="*/ 1514 w 2427"/>
                <a:gd name="T77" fmla="*/ 1616 h 1955"/>
                <a:gd name="T78" fmla="*/ 1695 w 2427"/>
                <a:gd name="T79" fmla="*/ 1568 h 1955"/>
                <a:gd name="T80" fmla="*/ 1514 w 2427"/>
                <a:gd name="T81" fmla="*/ 1616 h 1955"/>
                <a:gd name="T82" fmla="*/ 1421 w 2427"/>
                <a:gd name="T83" fmla="*/ 1685 h 1955"/>
                <a:gd name="T84" fmla="*/ 1995 w 2427"/>
                <a:gd name="T85" fmla="*/ 1274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27" h="1955">
                  <a:moveTo>
                    <a:pt x="655" y="104"/>
                  </a:moveTo>
                  <a:cubicBezTo>
                    <a:pt x="793" y="113"/>
                    <a:pt x="927" y="121"/>
                    <a:pt x="1060" y="132"/>
                  </a:cubicBezTo>
                  <a:cubicBezTo>
                    <a:pt x="1106" y="136"/>
                    <a:pt x="1150" y="150"/>
                    <a:pt x="1195" y="158"/>
                  </a:cubicBezTo>
                  <a:cubicBezTo>
                    <a:pt x="1207" y="160"/>
                    <a:pt x="1221" y="162"/>
                    <a:pt x="1232" y="158"/>
                  </a:cubicBezTo>
                  <a:cubicBezTo>
                    <a:pt x="1306" y="131"/>
                    <a:pt x="1385" y="132"/>
                    <a:pt x="1462" y="126"/>
                  </a:cubicBezTo>
                  <a:cubicBezTo>
                    <a:pt x="1565" y="119"/>
                    <a:pt x="1667" y="111"/>
                    <a:pt x="1771" y="102"/>
                  </a:cubicBezTo>
                  <a:cubicBezTo>
                    <a:pt x="1768" y="97"/>
                    <a:pt x="1766" y="93"/>
                    <a:pt x="1764" y="89"/>
                  </a:cubicBezTo>
                  <a:cubicBezTo>
                    <a:pt x="1749" y="62"/>
                    <a:pt x="1755" y="32"/>
                    <a:pt x="1778" y="16"/>
                  </a:cubicBezTo>
                  <a:cubicBezTo>
                    <a:pt x="1802" y="0"/>
                    <a:pt x="1832" y="5"/>
                    <a:pt x="1851" y="30"/>
                  </a:cubicBezTo>
                  <a:cubicBezTo>
                    <a:pt x="1891" y="83"/>
                    <a:pt x="1929" y="136"/>
                    <a:pt x="1969" y="189"/>
                  </a:cubicBezTo>
                  <a:cubicBezTo>
                    <a:pt x="2114" y="385"/>
                    <a:pt x="2259" y="581"/>
                    <a:pt x="2404" y="777"/>
                  </a:cubicBezTo>
                  <a:cubicBezTo>
                    <a:pt x="2410" y="786"/>
                    <a:pt x="2416" y="795"/>
                    <a:pt x="2419" y="805"/>
                  </a:cubicBezTo>
                  <a:cubicBezTo>
                    <a:pt x="2427" y="828"/>
                    <a:pt x="2416" y="853"/>
                    <a:pt x="2395" y="865"/>
                  </a:cubicBezTo>
                  <a:cubicBezTo>
                    <a:pt x="2375" y="876"/>
                    <a:pt x="2348" y="872"/>
                    <a:pt x="2331" y="854"/>
                  </a:cubicBezTo>
                  <a:cubicBezTo>
                    <a:pt x="2324" y="847"/>
                    <a:pt x="2319" y="839"/>
                    <a:pt x="2312" y="831"/>
                  </a:cubicBezTo>
                  <a:cubicBezTo>
                    <a:pt x="2216" y="906"/>
                    <a:pt x="2142" y="1001"/>
                    <a:pt x="2070" y="1099"/>
                  </a:cubicBezTo>
                  <a:cubicBezTo>
                    <a:pt x="2106" y="1142"/>
                    <a:pt x="2124" y="1189"/>
                    <a:pt x="2117" y="1245"/>
                  </a:cubicBezTo>
                  <a:cubicBezTo>
                    <a:pt x="2111" y="1300"/>
                    <a:pt x="2082" y="1343"/>
                    <a:pt x="2037" y="1375"/>
                  </a:cubicBezTo>
                  <a:cubicBezTo>
                    <a:pt x="2120" y="1451"/>
                    <a:pt x="2116" y="1555"/>
                    <a:pt x="2067" y="1620"/>
                  </a:cubicBezTo>
                  <a:cubicBezTo>
                    <a:pt x="2015" y="1689"/>
                    <a:pt x="1917" y="1718"/>
                    <a:pt x="1824" y="1663"/>
                  </a:cubicBezTo>
                  <a:cubicBezTo>
                    <a:pt x="1807" y="1724"/>
                    <a:pt x="1771" y="1769"/>
                    <a:pt x="1711" y="1791"/>
                  </a:cubicBezTo>
                  <a:cubicBezTo>
                    <a:pt x="1651" y="1813"/>
                    <a:pt x="1595" y="1804"/>
                    <a:pt x="1541" y="1767"/>
                  </a:cubicBezTo>
                  <a:cubicBezTo>
                    <a:pt x="1519" y="1838"/>
                    <a:pt x="1475" y="1886"/>
                    <a:pt x="1401" y="1903"/>
                  </a:cubicBezTo>
                  <a:cubicBezTo>
                    <a:pt x="1327" y="1919"/>
                    <a:pt x="1269" y="1884"/>
                    <a:pt x="1215" y="1838"/>
                  </a:cubicBezTo>
                  <a:cubicBezTo>
                    <a:pt x="1203" y="1846"/>
                    <a:pt x="1192" y="1854"/>
                    <a:pt x="1181" y="1863"/>
                  </a:cubicBezTo>
                  <a:cubicBezTo>
                    <a:pt x="1067" y="1955"/>
                    <a:pt x="919" y="1890"/>
                    <a:pt x="891" y="1772"/>
                  </a:cubicBezTo>
                  <a:cubicBezTo>
                    <a:pt x="890" y="1771"/>
                    <a:pt x="889" y="1770"/>
                    <a:pt x="887" y="1768"/>
                  </a:cubicBezTo>
                  <a:cubicBezTo>
                    <a:pt x="835" y="1803"/>
                    <a:pt x="779" y="1813"/>
                    <a:pt x="719" y="1792"/>
                  </a:cubicBezTo>
                  <a:cubicBezTo>
                    <a:pt x="659" y="1770"/>
                    <a:pt x="622" y="1726"/>
                    <a:pt x="605" y="1663"/>
                  </a:cubicBezTo>
                  <a:cubicBezTo>
                    <a:pt x="556" y="1693"/>
                    <a:pt x="505" y="1701"/>
                    <a:pt x="451" y="1684"/>
                  </a:cubicBezTo>
                  <a:cubicBezTo>
                    <a:pt x="410" y="1671"/>
                    <a:pt x="378" y="1646"/>
                    <a:pt x="355" y="1610"/>
                  </a:cubicBezTo>
                  <a:cubicBezTo>
                    <a:pt x="313" y="1546"/>
                    <a:pt x="312" y="1446"/>
                    <a:pt x="392" y="1375"/>
                  </a:cubicBezTo>
                  <a:cubicBezTo>
                    <a:pt x="347" y="1343"/>
                    <a:pt x="318" y="1301"/>
                    <a:pt x="312" y="1245"/>
                  </a:cubicBezTo>
                  <a:cubicBezTo>
                    <a:pt x="306" y="1191"/>
                    <a:pt x="322" y="1142"/>
                    <a:pt x="358" y="1102"/>
                  </a:cubicBezTo>
                  <a:cubicBezTo>
                    <a:pt x="322" y="1033"/>
                    <a:pt x="177" y="871"/>
                    <a:pt x="116" y="831"/>
                  </a:cubicBezTo>
                  <a:cubicBezTo>
                    <a:pt x="111" y="837"/>
                    <a:pt x="106" y="844"/>
                    <a:pt x="101" y="850"/>
                  </a:cubicBezTo>
                  <a:cubicBezTo>
                    <a:pt x="81" y="873"/>
                    <a:pt x="50" y="878"/>
                    <a:pt x="28" y="861"/>
                  </a:cubicBezTo>
                  <a:cubicBezTo>
                    <a:pt x="5" y="844"/>
                    <a:pt x="0" y="811"/>
                    <a:pt x="18" y="786"/>
                  </a:cubicBezTo>
                  <a:cubicBezTo>
                    <a:pt x="49" y="743"/>
                    <a:pt x="82" y="700"/>
                    <a:pt x="114" y="656"/>
                  </a:cubicBezTo>
                  <a:cubicBezTo>
                    <a:pt x="266" y="450"/>
                    <a:pt x="419" y="244"/>
                    <a:pt x="572" y="38"/>
                  </a:cubicBezTo>
                  <a:cubicBezTo>
                    <a:pt x="579" y="28"/>
                    <a:pt x="588" y="19"/>
                    <a:pt x="598" y="13"/>
                  </a:cubicBezTo>
                  <a:cubicBezTo>
                    <a:pt x="617" y="2"/>
                    <a:pt x="641" y="6"/>
                    <a:pt x="657" y="22"/>
                  </a:cubicBezTo>
                  <a:cubicBezTo>
                    <a:pt x="673" y="37"/>
                    <a:pt x="677" y="62"/>
                    <a:pt x="668" y="82"/>
                  </a:cubicBezTo>
                  <a:cubicBezTo>
                    <a:pt x="665" y="88"/>
                    <a:pt x="661" y="94"/>
                    <a:pt x="655" y="104"/>
                  </a:cubicBezTo>
                  <a:close/>
                  <a:moveTo>
                    <a:pt x="1445" y="234"/>
                  </a:moveTo>
                  <a:cubicBezTo>
                    <a:pt x="1445" y="236"/>
                    <a:pt x="1445" y="238"/>
                    <a:pt x="1446" y="240"/>
                  </a:cubicBezTo>
                  <a:cubicBezTo>
                    <a:pt x="1517" y="246"/>
                    <a:pt x="1589" y="252"/>
                    <a:pt x="1660" y="258"/>
                  </a:cubicBezTo>
                  <a:cubicBezTo>
                    <a:pt x="1719" y="263"/>
                    <a:pt x="1769" y="286"/>
                    <a:pt x="1804" y="333"/>
                  </a:cubicBezTo>
                  <a:cubicBezTo>
                    <a:pt x="1855" y="400"/>
                    <a:pt x="1864" y="475"/>
                    <a:pt x="1826" y="549"/>
                  </a:cubicBezTo>
                  <a:cubicBezTo>
                    <a:pt x="1789" y="620"/>
                    <a:pt x="1726" y="652"/>
                    <a:pt x="1647" y="646"/>
                  </a:cubicBezTo>
                  <a:cubicBezTo>
                    <a:pt x="1569" y="640"/>
                    <a:pt x="1490" y="633"/>
                    <a:pt x="1412" y="624"/>
                  </a:cubicBezTo>
                  <a:cubicBezTo>
                    <a:pt x="1324" y="613"/>
                    <a:pt x="1238" y="616"/>
                    <a:pt x="1157" y="658"/>
                  </a:cubicBezTo>
                  <a:cubicBezTo>
                    <a:pt x="1097" y="690"/>
                    <a:pt x="1034" y="720"/>
                    <a:pt x="979" y="760"/>
                  </a:cubicBezTo>
                  <a:cubicBezTo>
                    <a:pt x="800" y="892"/>
                    <a:pt x="624" y="1028"/>
                    <a:pt x="447" y="1163"/>
                  </a:cubicBezTo>
                  <a:cubicBezTo>
                    <a:pt x="434" y="1173"/>
                    <a:pt x="425" y="1190"/>
                    <a:pt x="419" y="1205"/>
                  </a:cubicBezTo>
                  <a:cubicBezTo>
                    <a:pt x="408" y="1233"/>
                    <a:pt x="421" y="1268"/>
                    <a:pt x="446" y="1284"/>
                  </a:cubicBezTo>
                  <a:cubicBezTo>
                    <a:pt x="467" y="1298"/>
                    <a:pt x="491" y="1309"/>
                    <a:pt x="522" y="1279"/>
                  </a:cubicBezTo>
                  <a:cubicBezTo>
                    <a:pt x="526" y="1275"/>
                    <a:pt x="532" y="1272"/>
                    <a:pt x="536" y="1269"/>
                  </a:cubicBezTo>
                  <a:cubicBezTo>
                    <a:pt x="707" y="1142"/>
                    <a:pt x="878" y="1016"/>
                    <a:pt x="1048" y="889"/>
                  </a:cubicBezTo>
                  <a:cubicBezTo>
                    <a:pt x="1080" y="866"/>
                    <a:pt x="1112" y="867"/>
                    <a:pt x="1131" y="893"/>
                  </a:cubicBezTo>
                  <a:cubicBezTo>
                    <a:pt x="1151" y="919"/>
                    <a:pt x="1143" y="951"/>
                    <a:pt x="1111" y="975"/>
                  </a:cubicBezTo>
                  <a:cubicBezTo>
                    <a:pt x="943" y="1102"/>
                    <a:pt x="775" y="1231"/>
                    <a:pt x="606" y="1357"/>
                  </a:cubicBezTo>
                  <a:cubicBezTo>
                    <a:pt x="562" y="1391"/>
                    <a:pt x="513" y="1419"/>
                    <a:pt x="467" y="1451"/>
                  </a:cubicBezTo>
                  <a:cubicBezTo>
                    <a:pt x="447" y="1464"/>
                    <a:pt x="433" y="1483"/>
                    <a:pt x="432" y="1508"/>
                  </a:cubicBezTo>
                  <a:cubicBezTo>
                    <a:pt x="430" y="1539"/>
                    <a:pt x="442" y="1563"/>
                    <a:pt x="469" y="1578"/>
                  </a:cubicBezTo>
                  <a:cubicBezTo>
                    <a:pt x="501" y="1595"/>
                    <a:pt x="529" y="1588"/>
                    <a:pt x="557" y="1567"/>
                  </a:cubicBezTo>
                  <a:cubicBezTo>
                    <a:pt x="733" y="1436"/>
                    <a:pt x="910" y="1305"/>
                    <a:pt x="1086" y="1175"/>
                  </a:cubicBezTo>
                  <a:cubicBezTo>
                    <a:pt x="1126" y="1145"/>
                    <a:pt x="1166" y="1115"/>
                    <a:pt x="1207" y="1086"/>
                  </a:cubicBezTo>
                  <a:cubicBezTo>
                    <a:pt x="1239" y="1063"/>
                    <a:pt x="1280" y="1078"/>
                    <a:pt x="1290" y="1114"/>
                  </a:cubicBezTo>
                  <a:cubicBezTo>
                    <a:pt x="1297" y="1136"/>
                    <a:pt x="1288" y="1157"/>
                    <a:pt x="1264" y="1175"/>
                  </a:cubicBezTo>
                  <a:cubicBezTo>
                    <a:pt x="1216" y="1211"/>
                    <a:pt x="1168" y="1247"/>
                    <a:pt x="1119" y="1282"/>
                  </a:cubicBezTo>
                  <a:cubicBezTo>
                    <a:pt x="993" y="1376"/>
                    <a:pt x="866" y="1470"/>
                    <a:pt x="739" y="1564"/>
                  </a:cubicBezTo>
                  <a:cubicBezTo>
                    <a:pt x="698" y="1594"/>
                    <a:pt x="696" y="1649"/>
                    <a:pt x="733" y="1681"/>
                  </a:cubicBezTo>
                  <a:cubicBezTo>
                    <a:pt x="760" y="1703"/>
                    <a:pt x="795" y="1704"/>
                    <a:pt x="827" y="1681"/>
                  </a:cubicBezTo>
                  <a:cubicBezTo>
                    <a:pt x="881" y="1641"/>
                    <a:pt x="934" y="1601"/>
                    <a:pt x="987" y="1561"/>
                  </a:cubicBezTo>
                  <a:cubicBezTo>
                    <a:pt x="1136" y="1451"/>
                    <a:pt x="1285" y="1341"/>
                    <a:pt x="1434" y="1232"/>
                  </a:cubicBezTo>
                  <a:cubicBezTo>
                    <a:pt x="1446" y="1222"/>
                    <a:pt x="1464" y="1217"/>
                    <a:pt x="1480" y="1217"/>
                  </a:cubicBezTo>
                  <a:cubicBezTo>
                    <a:pt x="1502" y="1217"/>
                    <a:pt x="1518" y="1232"/>
                    <a:pt x="1524" y="1254"/>
                  </a:cubicBezTo>
                  <a:cubicBezTo>
                    <a:pt x="1530" y="1281"/>
                    <a:pt x="1518" y="1301"/>
                    <a:pt x="1497" y="1316"/>
                  </a:cubicBezTo>
                  <a:cubicBezTo>
                    <a:pt x="1406" y="1384"/>
                    <a:pt x="1314" y="1451"/>
                    <a:pt x="1223" y="1519"/>
                  </a:cubicBezTo>
                  <a:cubicBezTo>
                    <a:pt x="1155" y="1569"/>
                    <a:pt x="1088" y="1619"/>
                    <a:pt x="1020" y="1669"/>
                  </a:cubicBezTo>
                  <a:cubicBezTo>
                    <a:pt x="994" y="1689"/>
                    <a:pt x="985" y="1716"/>
                    <a:pt x="993" y="1747"/>
                  </a:cubicBezTo>
                  <a:cubicBezTo>
                    <a:pt x="1000" y="1776"/>
                    <a:pt x="1021" y="1794"/>
                    <a:pt x="1051" y="1800"/>
                  </a:cubicBezTo>
                  <a:cubicBezTo>
                    <a:pt x="1076" y="1805"/>
                    <a:pt x="1097" y="1795"/>
                    <a:pt x="1116" y="1780"/>
                  </a:cubicBezTo>
                  <a:cubicBezTo>
                    <a:pt x="1287" y="1654"/>
                    <a:pt x="1459" y="1527"/>
                    <a:pt x="1630" y="1400"/>
                  </a:cubicBezTo>
                  <a:cubicBezTo>
                    <a:pt x="1699" y="1348"/>
                    <a:pt x="1775" y="1304"/>
                    <a:pt x="1831" y="1237"/>
                  </a:cubicBezTo>
                  <a:cubicBezTo>
                    <a:pt x="1877" y="1181"/>
                    <a:pt x="1921" y="1124"/>
                    <a:pt x="1964" y="1066"/>
                  </a:cubicBezTo>
                  <a:cubicBezTo>
                    <a:pt x="2035" y="970"/>
                    <a:pt x="2105" y="874"/>
                    <a:pt x="2194" y="793"/>
                  </a:cubicBezTo>
                  <a:cubicBezTo>
                    <a:pt x="2212" y="777"/>
                    <a:pt x="2230" y="761"/>
                    <a:pt x="2249" y="745"/>
                  </a:cubicBezTo>
                  <a:cubicBezTo>
                    <a:pt x="2114" y="561"/>
                    <a:pt x="1979" y="379"/>
                    <a:pt x="1847" y="201"/>
                  </a:cubicBezTo>
                  <a:cubicBezTo>
                    <a:pt x="1711" y="212"/>
                    <a:pt x="1578" y="223"/>
                    <a:pt x="1445" y="234"/>
                  </a:cubicBezTo>
                  <a:close/>
                  <a:moveTo>
                    <a:pt x="441" y="1034"/>
                  </a:moveTo>
                  <a:cubicBezTo>
                    <a:pt x="446" y="1031"/>
                    <a:pt x="450" y="1028"/>
                    <a:pt x="454" y="1026"/>
                  </a:cubicBezTo>
                  <a:cubicBezTo>
                    <a:pt x="583" y="927"/>
                    <a:pt x="713" y="829"/>
                    <a:pt x="842" y="730"/>
                  </a:cubicBezTo>
                  <a:cubicBezTo>
                    <a:pt x="930" y="662"/>
                    <a:pt x="1022" y="600"/>
                    <a:pt x="1125" y="557"/>
                  </a:cubicBezTo>
                  <a:cubicBezTo>
                    <a:pt x="1189" y="530"/>
                    <a:pt x="1255" y="508"/>
                    <a:pt x="1324" y="513"/>
                  </a:cubicBezTo>
                  <a:cubicBezTo>
                    <a:pt x="1434" y="520"/>
                    <a:pt x="1543" y="532"/>
                    <a:pt x="1653" y="540"/>
                  </a:cubicBezTo>
                  <a:cubicBezTo>
                    <a:pt x="1671" y="542"/>
                    <a:pt x="1693" y="536"/>
                    <a:pt x="1709" y="526"/>
                  </a:cubicBezTo>
                  <a:cubicBezTo>
                    <a:pt x="1739" y="509"/>
                    <a:pt x="1750" y="469"/>
                    <a:pt x="1739" y="431"/>
                  </a:cubicBezTo>
                  <a:cubicBezTo>
                    <a:pt x="1729" y="393"/>
                    <a:pt x="1696" y="366"/>
                    <a:pt x="1656" y="363"/>
                  </a:cubicBezTo>
                  <a:cubicBezTo>
                    <a:pt x="1619" y="360"/>
                    <a:pt x="1582" y="358"/>
                    <a:pt x="1545" y="354"/>
                  </a:cubicBezTo>
                  <a:cubicBezTo>
                    <a:pt x="1473" y="348"/>
                    <a:pt x="1401" y="341"/>
                    <a:pt x="1331" y="317"/>
                  </a:cubicBezTo>
                  <a:cubicBezTo>
                    <a:pt x="1266" y="293"/>
                    <a:pt x="1200" y="268"/>
                    <a:pt x="1133" y="251"/>
                  </a:cubicBezTo>
                  <a:cubicBezTo>
                    <a:pt x="1083" y="238"/>
                    <a:pt x="1030" y="237"/>
                    <a:pt x="979" y="233"/>
                  </a:cubicBezTo>
                  <a:cubicBezTo>
                    <a:pt x="853" y="222"/>
                    <a:pt x="728" y="213"/>
                    <a:pt x="602" y="202"/>
                  </a:cubicBezTo>
                  <a:cubicBezTo>
                    <a:pt x="586" y="200"/>
                    <a:pt x="577" y="206"/>
                    <a:pt x="568" y="218"/>
                  </a:cubicBezTo>
                  <a:cubicBezTo>
                    <a:pt x="463" y="361"/>
                    <a:pt x="357" y="504"/>
                    <a:pt x="251" y="647"/>
                  </a:cubicBezTo>
                  <a:cubicBezTo>
                    <a:pt x="227" y="680"/>
                    <a:pt x="203" y="712"/>
                    <a:pt x="179" y="745"/>
                  </a:cubicBezTo>
                  <a:cubicBezTo>
                    <a:pt x="285" y="826"/>
                    <a:pt x="363" y="930"/>
                    <a:pt x="441" y="1034"/>
                  </a:cubicBezTo>
                  <a:close/>
                  <a:moveTo>
                    <a:pt x="1727" y="1459"/>
                  </a:moveTo>
                  <a:cubicBezTo>
                    <a:pt x="1781" y="1499"/>
                    <a:pt x="1832" y="1538"/>
                    <a:pt x="1885" y="1575"/>
                  </a:cubicBezTo>
                  <a:cubicBezTo>
                    <a:pt x="1915" y="1597"/>
                    <a:pt x="1956" y="1589"/>
                    <a:pt x="1979" y="1563"/>
                  </a:cubicBezTo>
                  <a:cubicBezTo>
                    <a:pt x="2002" y="1535"/>
                    <a:pt x="2005" y="1492"/>
                    <a:pt x="1979" y="1468"/>
                  </a:cubicBezTo>
                  <a:cubicBezTo>
                    <a:pt x="1941" y="1430"/>
                    <a:pt x="1897" y="1399"/>
                    <a:pt x="1848" y="1376"/>
                  </a:cubicBezTo>
                  <a:cubicBezTo>
                    <a:pt x="1844" y="1375"/>
                    <a:pt x="1838" y="1376"/>
                    <a:pt x="1835" y="1379"/>
                  </a:cubicBezTo>
                  <a:cubicBezTo>
                    <a:pt x="1800" y="1404"/>
                    <a:pt x="1765" y="1431"/>
                    <a:pt x="1727" y="1459"/>
                  </a:cubicBezTo>
                  <a:close/>
                  <a:moveTo>
                    <a:pt x="1514" y="1616"/>
                  </a:moveTo>
                  <a:cubicBezTo>
                    <a:pt x="1548" y="1641"/>
                    <a:pt x="1579" y="1665"/>
                    <a:pt x="1612" y="1687"/>
                  </a:cubicBezTo>
                  <a:cubicBezTo>
                    <a:pt x="1645" y="1708"/>
                    <a:pt x="1687" y="1698"/>
                    <a:pt x="1709" y="1666"/>
                  </a:cubicBezTo>
                  <a:cubicBezTo>
                    <a:pt x="1731" y="1635"/>
                    <a:pt x="1725" y="1592"/>
                    <a:pt x="1695" y="1568"/>
                  </a:cubicBezTo>
                  <a:cubicBezTo>
                    <a:pt x="1679" y="1555"/>
                    <a:pt x="1663" y="1543"/>
                    <a:pt x="1647" y="1532"/>
                  </a:cubicBezTo>
                  <a:cubicBezTo>
                    <a:pt x="1643" y="1529"/>
                    <a:pt x="1634" y="1529"/>
                    <a:pt x="1630" y="1531"/>
                  </a:cubicBezTo>
                  <a:cubicBezTo>
                    <a:pt x="1592" y="1559"/>
                    <a:pt x="1554" y="1587"/>
                    <a:pt x="1514" y="1616"/>
                  </a:cubicBezTo>
                  <a:close/>
                  <a:moveTo>
                    <a:pt x="1304" y="1772"/>
                  </a:moveTo>
                  <a:cubicBezTo>
                    <a:pt x="1346" y="1809"/>
                    <a:pt x="1387" y="1811"/>
                    <a:pt x="1418" y="1779"/>
                  </a:cubicBezTo>
                  <a:cubicBezTo>
                    <a:pt x="1444" y="1751"/>
                    <a:pt x="1446" y="1710"/>
                    <a:pt x="1421" y="1685"/>
                  </a:cubicBezTo>
                  <a:cubicBezTo>
                    <a:pt x="1383" y="1714"/>
                    <a:pt x="1344" y="1742"/>
                    <a:pt x="1304" y="1772"/>
                  </a:cubicBezTo>
                  <a:close/>
                  <a:moveTo>
                    <a:pt x="1925" y="1292"/>
                  </a:moveTo>
                  <a:cubicBezTo>
                    <a:pt x="1947" y="1303"/>
                    <a:pt x="1976" y="1295"/>
                    <a:pt x="1995" y="1274"/>
                  </a:cubicBezTo>
                  <a:cubicBezTo>
                    <a:pt x="2016" y="1249"/>
                    <a:pt x="2020" y="1215"/>
                    <a:pt x="2003" y="1191"/>
                  </a:cubicBezTo>
                  <a:cubicBezTo>
                    <a:pt x="1977" y="1225"/>
                    <a:pt x="1951" y="1258"/>
                    <a:pt x="1925" y="129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Diamond 69"/>
            <p:cNvSpPr/>
            <p:nvPr/>
          </p:nvSpPr>
          <p:spPr>
            <a:xfrm>
              <a:off x="7986323" y="4341739"/>
              <a:ext cx="1035131" cy="1035131"/>
            </a:xfrm>
            <a:prstGeom prst="diamond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7"/>
          <p:cNvSpPr/>
          <p:nvPr/>
        </p:nvSpPr>
        <p:spPr>
          <a:xfrm>
            <a:off x="8782012" y="4826216"/>
            <a:ext cx="3227108" cy="8321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Desk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Usulan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Program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Rencana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Kerja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TA. 2020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051792" y="4565990"/>
            <a:ext cx="1352652" cy="1352652"/>
            <a:chOff x="7986323" y="4341739"/>
            <a:chExt cx="1035131" cy="1035131"/>
          </a:xfrm>
        </p:grpSpPr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8275261" y="4675358"/>
              <a:ext cx="457254" cy="367892"/>
            </a:xfrm>
            <a:custGeom>
              <a:avLst/>
              <a:gdLst>
                <a:gd name="T0" fmla="*/ 1195 w 2427"/>
                <a:gd name="T1" fmla="*/ 158 h 1955"/>
                <a:gd name="T2" fmla="*/ 1771 w 2427"/>
                <a:gd name="T3" fmla="*/ 102 h 1955"/>
                <a:gd name="T4" fmla="*/ 1851 w 2427"/>
                <a:gd name="T5" fmla="*/ 30 h 1955"/>
                <a:gd name="T6" fmla="*/ 2419 w 2427"/>
                <a:gd name="T7" fmla="*/ 805 h 1955"/>
                <a:gd name="T8" fmla="*/ 2312 w 2427"/>
                <a:gd name="T9" fmla="*/ 831 h 1955"/>
                <a:gd name="T10" fmla="*/ 2037 w 2427"/>
                <a:gd name="T11" fmla="*/ 1375 h 1955"/>
                <a:gd name="T12" fmla="*/ 1711 w 2427"/>
                <a:gd name="T13" fmla="*/ 1791 h 1955"/>
                <a:gd name="T14" fmla="*/ 1215 w 2427"/>
                <a:gd name="T15" fmla="*/ 1838 h 1955"/>
                <a:gd name="T16" fmla="*/ 887 w 2427"/>
                <a:gd name="T17" fmla="*/ 1768 h 1955"/>
                <a:gd name="T18" fmla="*/ 451 w 2427"/>
                <a:gd name="T19" fmla="*/ 1684 h 1955"/>
                <a:gd name="T20" fmla="*/ 312 w 2427"/>
                <a:gd name="T21" fmla="*/ 1245 h 1955"/>
                <a:gd name="T22" fmla="*/ 101 w 2427"/>
                <a:gd name="T23" fmla="*/ 850 h 1955"/>
                <a:gd name="T24" fmla="*/ 114 w 2427"/>
                <a:gd name="T25" fmla="*/ 656 h 1955"/>
                <a:gd name="T26" fmla="*/ 657 w 2427"/>
                <a:gd name="T27" fmla="*/ 22 h 1955"/>
                <a:gd name="T28" fmla="*/ 1445 w 2427"/>
                <a:gd name="T29" fmla="*/ 234 h 1955"/>
                <a:gd name="T30" fmla="*/ 1804 w 2427"/>
                <a:gd name="T31" fmla="*/ 333 h 1955"/>
                <a:gd name="T32" fmla="*/ 1412 w 2427"/>
                <a:gd name="T33" fmla="*/ 624 h 1955"/>
                <a:gd name="T34" fmla="*/ 447 w 2427"/>
                <a:gd name="T35" fmla="*/ 1163 h 1955"/>
                <a:gd name="T36" fmla="*/ 522 w 2427"/>
                <a:gd name="T37" fmla="*/ 1279 h 1955"/>
                <a:gd name="T38" fmla="*/ 1131 w 2427"/>
                <a:gd name="T39" fmla="*/ 893 h 1955"/>
                <a:gd name="T40" fmla="*/ 467 w 2427"/>
                <a:gd name="T41" fmla="*/ 1451 h 1955"/>
                <a:gd name="T42" fmla="*/ 557 w 2427"/>
                <a:gd name="T43" fmla="*/ 1567 h 1955"/>
                <a:gd name="T44" fmla="*/ 1290 w 2427"/>
                <a:gd name="T45" fmla="*/ 1114 h 1955"/>
                <a:gd name="T46" fmla="*/ 739 w 2427"/>
                <a:gd name="T47" fmla="*/ 1564 h 1955"/>
                <a:gd name="T48" fmla="*/ 987 w 2427"/>
                <a:gd name="T49" fmla="*/ 1561 h 1955"/>
                <a:gd name="T50" fmla="*/ 1524 w 2427"/>
                <a:gd name="T51" fmla="*/ 1254 h 1955"/>
                <a:gd name="T52" fmla="*/ 1020 w 2427"/>
                <a:gd name="T53" fmla="*/ 1669 h 1955"/>
                <a:gd name="T54" fmla="*/ 1116 w 2427"/>
                <a:gd name="T55" fmla="*/ 1780 h 1955"/>
                <a:gd name="T56" fmla="*/ 1964 w 2427"/>
                <a:gd name="T57" fmla="*/ 1066 h 1955"/>
                <a:gd name="T58" fmla="*/ 1847 w 2427"/>
                <a:gd name="T59" fmla="*/ 201 h 1955"/>
                <a:gd name="T60" fmla="*/ 454 w 2427"/>
                <a:gd name="T61" fmla="*/ 1026 h 1955"/>
                <a:gd name="T62" fmla="*/ 1324 w 2427"/>
                <a:gd name="T63" fmla="*/ 513 h 1955"/>
                <a:gd name="T64" fmla="*/ 1739 w 2427"/>
                <a:gd name="T65" fmla="*/ 431 h 1955"/>
                <a:gd name="T66" fmla="*/ 1331 w 2427"/>
                <a:gd name="T67" fmla="*/ 317 h 1955"/>
                <a:gd name="T68" fmla="*/ 602 w 2427"/>
                <a:gd name="T69" fmla="*/ 202 h 1955"/>
                <a:gd name="T70" fmla="*/ 179 w 2427"/>
                <a:gd name="T71" fmla="*/ 745 h 1955"/>
                <a:gd name="T72" fmla="*/ 1885 w 2427"/>
                <a:gd name="T73" fmla="*/ 1575 h 1955"/>
                <a:gd name="T74" fmla="*/ 1848 w 2427"/>
                <a:gd name="T75" fmla="*/ 1376 h 1955"/>
                <a:gd name="T76" fmla="*/ 1514 w 2427"/>
                <a:gd name="T77" fmla="*/ 1616 h 1955"/>
                <a:gd name="T78" fmla="*/ 1695 w 2427"/>
                <a:gd name="T79" fmla="*/ 1568 h 1955"/>
                <a:gd name="T80" fmla="*/ 1514 w 2427"/>
                <a:gd name="T81" fmla="*/ 1616 h 1955"/>
                <a:gd name="T82" fmla="*/ 1421 w 2427"/>
                <a:gd name="T83" fmla="*/ 1685 h 1955"/>
                <a:gd name="T84" fmla="*/ 1995 w 2427"/>
                <a:gd name="T85" fmla="*/ 1274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27" h="1955">
                  <a:moveTo>
                    <a:pt x="655" y="104"/>
                  </a:moveTo>
                  <a:cubicBezTo>
                    <a:pt x="793" y="113"/>
                    <a:pt x="927" y="121"/>
                    <a:pt x="1060" y="132"/>
                  </a:cubicBezTo>
                  <a:cubicBezTo>
                    <a:pt x="1106" y="136"/>
                    <a:pt x="1150" y="150"/>
                    <a:pt x="1195" y="158"/>
                  </a:cubicBezTo>
                  <a:cubicBezTo>
                    <a:pt x="1207" y="160"/>
                    <a:pt x="1221" y="162"/>
                    <a:pt x="1232" y="158"/>
                  </a:cubicBezTo>
                  <a:cubicBezTo>
                    <a:pt x="1306" y="131"/>
                    <a:pt x="1385" y="132"/>
                    <a:pt x="1462" y="126"/>
                  </a:cubicBezTo>
                  <a:cubicBezTo>
                    <a:pt x="1565" y="119"/>
                    <a:pt x="1667" y="111"/>
                    <a:pt x="1771" y="102"/>
                  </a:cubicBezTo>
                  <a:cubicBezTo>
                    <a:pt x="1768" y="97"/>
                    <a:pt x="1766" y="93"/>
                    <a:pt x="1764" y="89"/>
                  </a:cubicBezTo>
                  <a:cubicBezTo>
                    <a:pt x="1749" y="62"/>
                    <a:pt x="1755" y="32"/>
                    <a:pt x="1778" y="16"/>
                  </a:cubicBezTo>
                  <a:cubicBezTo>
                    <a:pt x="1802" y="0"/>
                    <a:pt x="1832" y="5"/>
                    <a:pt x="1851" y="30"/>
                  </a:cubicBezTo>
                  <a:cubicBezTo>
                    <a:pt x="1891" y="83"/>
                    <a:pt x="1929" y="136"/>
                    <a:pt x="1969" y="189"/>
                  </a:cubicBezTo>
                  <a:cubicBezTo>
                    <a:pt x="2114" y="385"/>
                    <a:pt x="2259" y="581"/>
                    <a:pt x="2404" y="777"/>
                  </a:cubicBezTo>
                  <a:cubicBezTo>
                    <a:pt x="2410" y="786"/>
                    <a:pt x="2416" y="795"/>
                    <a:pt x="2419" y="805"/>
                  </a:cubicBezTo>
                  <a:cubicBezTo>
                    <a:pt x="2427" y="828"/>
                    <a:pt x="2416" y="853"/>
                    <a:pt x="2395" y="865"/>
                  </a:cubicBezTo>
                  <a:cubicBezTo>
                    <a:pt x="2375" y="876"/>
                    <a:pt x="2348" y="872"/>
                    <a:pt x="2331" y="854"/>
                  </a:cubicBezTo>
                  <a:cubicBezTo>
                    <a:pt x="2324" y="847"/>
                    <a:pt x="2319" y="839"/>
                    <a:pt x="2312" y="831"/>
                  </a:cubicBezTo>
                  <a:cubicBezTo>
                    <a:pt x="2216" y="906"/>
                    <a:pt x="2142" y="1001"/>
                    <a:pt x="2070" y="1099"/>
                  </a:cubicBezTo>
                  <a:cubicBezTo>
                    <a:pt x="2106" y="1142"/>
                    <a:pt x="2124" y="1189"/>
                    <a:pt x="2117" y="1245"/>
                  </a:cubicBezTo>
                  <a:cubicBezTo>
                    <a:pt x="2111" y="1300"/>
                    <a:pt x="2082" y="1343"/>
                    <a:pt x="2037" y="1375"/>
                  </a:cubicBezTo>
                  <a:cubicBezTo>
                    <a:pt x="2120" y="1451"/>
                    <a:pt x="2116" y="1555"/>
                    <a:pt x="2067" y="1620"/>
                  </a:cubicBezTo>
                  <a:cubicBezTo>
                    <a:pt x="2015" y="1689"/>
                    <a:pt x="1917" y="1718"/>
                    <a:pt x="1824" y="1663"/>
                  </a:cubicBezTo>
                  <a:cubicBezTo>
                    <a:pt x="1807" y="1724"/>
                    <a:pt x="1771" y="1769"/>
                    <a:pt x="1711" y="1791"/>
                  </a:cubicBezTo>
                  <a:cubicBezTo>
                    <a:pt x="1651" y="1813"/>
                    <a:pt x="1595" y="1804"/>
                    <a:pt x="1541" y="1767"/>
                  </a:cubicBezTo>
                  <a:cubicBezTo>
                    <a:pt x="1519" y="1838"/>
                    <a:pt x="1475" y="1886"/>
                    <a:pt x="1401" y="1903"/>
                  </a:cubicBezTo>
                  <a:cubicBezTo>
                    <a:pt x="1327" y="1919"/>
                    <a:pt x="1269" y="1884"/>
                    <a:pt x="1215" y="1838"/>
                  </a:cubicBezTo>
                  <a:cubicBezTo>
                    <a:pt x="1203" y="1846"/>
                    <a:pt x="1192" y="1854"/>
                    <a:pt x="1181" y="1863"/>
                  </a:cubicBezTo>
                  <a:cubicBezTo>
                    <a:pt x="1067" y="1955"/>
                    <a:pt x="919" y="1890"/>
                    <a:pt x="891" y="1772"/>
                  </a:cubicBezTo>
                  <a:cubicBezTo>
                    <a:pt x="890" y="1771"/>
                    <a:pt x="889" y="1770"/>
                    <a:pt x="887" y="1768"/>
                  </a:cubicBezTo>
                  <a:cubicBezTo>
                    <a:pt x="835" y="1803"/>
                    <a:pt x="779" y="1813"/>
                    <a:pt x="719" y="1792"/>
                  </a:cubicBezTo>
                  <a:cubicBezTo>
                    <a:pt x="659" y="1770"/>
                    <a:pt x="622" y="1726"/>
                    <a:pt x="605" y="1663"/>
                  </a:cubicBezTo>
                  <a:cubicBezTo>
                    <a:pt x="556" y="1693"/>
                    <a:pt x="505" y="1701"/>
                    <a:pt x="451" y="1684"/>
                  </a:cubicBezTo>
                  <a:cubicBezTo>
                    <a:pt x="410" y="1671"/>
                    <a:pt x="378" y="1646"/>
                    <a:pt x="355" y="1610"/>
                  </a:cubicBezTo>
                  <a:cubicBezTo>
                    <a:pt x="313" y="1546"/>
                    <a:pt x="312" y="1446"/>
                    <a:pt x="392" y="1375"/>
                  </a:cubicBezTo>
                  <a:cubicBezTo>
                    <a:pt x="347" y="1343"/>
                    <a:pt x="318" y="1301"/>
                    <a:pt x="312" y="1245"/>
                  </a:cubicBezTo>
                  <a:cubicBezTo>
                    <a:pt x="306" y="1191"/>
                    <a:pt x="322" y="1142"/>
                    <a:pt x="358" y="1102"/>
                  </a:cubicBezTo>
                  <a:cubicBezTo>
                    <a:pt x="322" y="1033"/>
                    <a:pt x="177" y="871"/>
                    <a:pt x="116" y="831"/>
                  </a:cubicBezTo>
                  <a:cubicBezTo>
                    <a:pt x="111" y="837"/>
                    <a:pt x="106" y="844"/>
                    <a:pt x="101" y="850"/>
                  </a:cubicBezTo>
                  <a:cubicBezTo>
                    <a:pt x="81" y="873"/>
                    <a:pt x="50" y="878"/>
                    <a:pt x="28" y="861"/>
                  </a:cubicBezTo>
                  <a:cubicBezTo>
                    <a:pt x="5" y="844"/>
                    <a:pt x="0" y="811"/>
                    <a:pt x="18" y="786"/>
                  </a:cubicBezTo>
                  <a:cubicBezTo>
                    <a:pt x="49" y="743"/>
                    <a:pt x="82" y="700"/>
                    <a:pt x="114" y="656"/>
                  </a:cubicBezTo>
                  <a:cubicBezTo>
                    <a:pt x="266" y="450"/>
                    <a:pt x="419" y="244"/>
                    <a:pt x="572" y="38"/>
                  </a:cubicBezTo>
                  <a:cubicBezTo>
                    <a:pt x="579" y="28"/>
                    <a:pt x="588" y="19"/>
                    <a:pt x="598" y="13"/>
                  </a:cubicBezTo>
                  <a:cubicBezTo>
                    <a:pt x="617" y="2"/>
                    <a:pt x="641" y="6"/>
                    <a:pt x="657" y="22"/>
                  </a:cubicBezTo>
                  <a:cubicBezTo>
                    <a:pt x="673" y="37"/>
                    <a:pt x="677" y="62"/>
                    <a:pt x="668" y="82"/>
                  </a:cubicBezTo>
                  <a:cubicBezTo>
                    <a:pt x="665" y="88"/>
                    <a:pt x="661" y="94"/>
                    <a:pt x="655" y="104"/>
                  </a:cubicBezTo>
                  <a:close/>
                  <a:moveTo>
                    <a:pt x="1445" y="234"/>
                  </a:moveTo>
                  <a:cubicBezTo>
                    <a:pt x="1445" y="236"/>
                    <a:pt x="1445" y="238"/>
                    <a:pt x="1446" y="240"/>
                  </a:cubicBezTo>
                  <a:cubicBezTo>
                    <a:pt x="1517" y="246"/>
                    <a:pt x="1589" y="252"/>
                    <a:pt x="1660" y="258"/>
                  </a:cubicBezTo>
                  <a:cubicBezTo>
                    <a:pt x="1719" y="263"/>
                    <a:pt x="1769" y="286"/>
                    <a:pt x="1804" y="333"/>
                  </a:cubicBezTo>
                  <a:cubicBezTo>
                    <a:pt x="1855" y="400"/>
                    <a:pt x="1864" y="475"/>
                    <a:pt x="1826" y="549"/>
                  </a:cubicBezTo>
                  <a:cubicBezTo>
                    <a:pt x="1789" y="620"/>
                    <a:pt x="1726" y="652"/>
                    <a:pt x="1647" y="646"/>
                  </a:cubicBezTo>
                  <a:cubicBezTo>
                    <a:pt x="1569" y="640"/>
                    <a:pt x="1490" y="633"/>
                    <a:pt x="1412" y="624"/>
                  </a:cubicBezTo>
                  <a:cubicBezTo>
                    <a:pt x="1324" y="613"/>
                    <a:pt x="1238" y="616"/>
                    <a:pt x="1157" y="658"/>
                  </a:cubicBezTo>
                  <a:cubicBezTo>
                    <a:pt x="1097" y="690"/>
                    <a:pt x="1034" y="720"/>
                    <a:pt x="979" y="760"/>
                  </a:cubicBezTo>
                  <a:cubicBezTo>
                    <a:pt x="800" y="892"/>
                    <a:pt x="624" y="1028"/>
                    <a:pt x="447" y="1163"/>
                  </a:cubicBezTo>
                  <a:cubicBezTo>
                    <a:pt x="434" y="1173"/>
                    <a:pt x="425" y="1190"/>
                    <a:pt x="419" y="1205"/>
                  </a:cubicBezTo>
                  <a:cubicBezTo>
                    <a:pt x="408" y="1233"/>
                    <a:pt x="421" y="1268"/>
                    <a:pt x="446" y="1284"/>
                  </a:cubicBezTo>
                  <a:cubicBezTo>
                    <a:pt x="467" y="1298"/>
                    <a:pt x="491" y="1309"/>
                    <a:pt x="522" y="1279"/>
                  </a:cubicBezTo>
                  <a:cubicBezTo>
                    <a:pt x="526" y="1275"/>
                    <a:pt x="532" y="1272"/>
                    <a:pt x="536" y="1269"/>
                  </a:cubicBezTo>
                  <a:cubicBezTo>
                    <a:pt x="707" y="1142"/>
                    <a:pt x="878" y="1016"/>
                    <a:pt x="1048" y="889"/>
                  </a:cubicBezTo>
                  <a:cubicBezTo>
                    <a:pt x="1080" y="866"/>
                    <a:pt x="1112" y="867"/>
                    <a:pt x="1131" y="893"/>
                  </a:cubicBezTo>
                  <a:cubicBezTo>
                    <a:pt x="1151" y="919"/>
                    <a:pt x="1143" y="951"/>
                    <a:pt x="1111" y="975"/>
                  </a:cubicBezTo>
                  <a:cubicBezTo>
                    <a:pt x="943" y="1102"/>
                    <a:pt x="775" y="1231"/>
                    <a:pt x="606" y="1357"/>
                  </a:cubicBezTo>
                  <a:cubicBezTo>
                    <a:pt x="562" y="1391"/>
                    <a:pt x="513" y="1419"/>
                    <a:pt x="467" y="1451"/>
                  </a:cubicBezTo>
                  <a:cubicBezTo>
                    <a:pt x="447" y="1464"/>
                    <a:pt x="433" y="1483"/>
                    <a:pt x="432" y="1508"/>
                  </a:cubicBezTo>
                  <a:cubicBezTo>
                    <a:pt x="430" y="1539"/>
                    <a:pt x="442" y="1563"/>
                    <a:pt x="469" y="1578"/>
                  </a:cubicBezTo>
                  <a:cubicBezTo>
                    <a:pt x="501" y="1595"/>
                    <a:pt x="529" y="1588"/>
                    <a:pt x="557" y="1567"/>
                  </a:cubicBezTo>
                  <a:cubicBezTo>
                    <a:pt x="733" y="1436"/>
                    <a:pt x="910" y="1305"/>
                    <a:pt x="1086" y="1175"/>
                  </a:cubicBezTo>
                  <a:cubicBezTo>
                    <a:pt x="1126" y="1145"/>
                    <a:pt x="1166" y="1115"/>
                    <a:pt x="1207" y="1086"/>
                  </a:cubicBezTo>
                  <a:cubicBezTo>
                    <a:pt x="1239" y="1063"/>
                    <a:pt x="1280" y="1078"/>
                    <a:pt x="1290" y="1114"/>
                  </a:cubicBezTo>
                  <a:cubicBezTo>
                    <a:pt x="1297" y="1136"/>
                    <a:pt x="1288" y="1157"/>
                    <a:pt x="1264" y="1175"/>
                  </a:cubicBezTo>
                  <a:cubicBezTo>
                    <a:pt x="1216" y="1211"/>
                    <a:pt x="1168" y="1247"/>
                    <a:pt x="1119" y="1282"/>
                  </a:cubicBezTo>
                  <a:cubicBezTo>
                    <a:pt x="993" y="1376"/>
                    <a:pt x="866" y="1470"/>
                    <a:pt x="739" y="1564"/>
                  </a:cubicBezTo>
                  <a:cubicBezTo>
                    <a:pt x="698" y="1594"/>
                    <a:pt x="696" y="1649"/>
                    <a:pt x="733" y="1681"/>
                  </a:cubicBezTo>
                  <a:cubicBezTo>
                    <a:pt x="760" y="1703"/>
                    <a:pt x="795" y="1704"/>
                    <a:pt x="827" y="1681"/>
                  </a:cubicBezTo>
                  <a:cubicBezTo>
                    <a:pt x="881" y="1641"/>
                    <a:pt x="934" y="1601"/>
                    <a:pt x="987" y="1561"/>
                  </a:cubicBezTo>
                  <a:cubicBezTo>
                    <a:pt x="1136" y="1451"/>
                    <a:pt x="1285" y="1341"/>
                    <a:pt x="1434" y="1232"/>
                  </a:cubicBezTo>
                  <a:cubicBezTo>
                    <a:pt x="1446" y="1222"/>
                    <a:pt x="1464" y="1217"/>
                    <a:pt x="1480" y="1217"/>
                  </a:cubicBezTo>
                  <a:cubicBezTo>
                    <a:pt x="1502" y="1217"/>
                    <a:pt x="1518" y="1232"/>
                    <a:pt x="1524" y="1254"/>
                  </a:cubicBezTo>
                  <a:cubicBezTo>
                    <a:pt x="1530" y="1281"/>
                    <a:pt x="1518" y="1301"/>
                    <a:pt x="1497" y="1316"/>
                  </a:cubicBezTo>
                  <a:cubicBezTo>
                    <a:pt x="1406" y="1384"/>
                    <a:pt x="1314" y="1451"/>
                    <a:pt x="1223" y="1519"/>
                  </a:cubicBezTo>
                  <a:cubicBezTo>
                    <a:pt x="1155" y="1569"/>
                    <a:pt x="1088" y="1619"/>
                    <a:pt x="1020" y="1669"/>
                  </a:cubicBezTo>
                  <a:cubicBezTo>
                    <a:pt x="994" y="1689"/>
                    <a:pt x="985" y="1716"/>
                    <a:pt x="993" y="1747"/>
                  </a:cubicBezTo>
                  <a:cubicBezTo>
                    <a:pt x="1000" y="1776"/>
                    <a:pt x="1021" y="1794"/>
                    <a:pt x="1051" y="1800"/>
                  </a:cubicBezTo>
                  <a:cubicBezTo>
                    <a:pt x="1076" y="1805"/>
                    <a:pt x="1097" y="1795"/>
                    <a:pt x="1116" y="1780"/>
                  </a:cubicBezTo>
                  <a:cubicBezTo>
                    <a:pt x="1287" y="1654"/>
                    <a:pt x="1459" y="1527"/>
                    <a:pt x="1630" y="1400"/>
                  </a:cubicBezTo>
                  <a:cubicBezTo>
                    <a:pt x="1699" y="1348"/>
                    <a:pt x="1775" y="1304"/>
                    <a:pt x="1831" y="1237"/>
                  </a:cubicBezTo>
                  <a:cubicBezTo>
                    <a:pt x="1877" y="1181"/>
                    <a:pt x="1921" y="1124"/>
                    <a:pt x="1964" y="1066"/>
                  </a:cubicBezTo>
                  <a:cubicBezTo>
                    <a:pt x="2035" y="970"/>
                    <a:pt x="2105" y="874"/>
                    <a:pt x="2194" y="793"/>
                  </a:cubicBezTo>
                  <a:cubicBezTo>
                    <a:pt x="2212" y="777"/>
                    <a:pt x="2230" y="761"/>
                    <a:pt x="2249" y="745"/>
                  </a:cubicBezTo>
                  <a:cubicBezTo>
                    <a:pt x="2114" y="561"/>
                    <a:pt x="1979" y="379"/>
                    <a:pt x="1847" y="201"/>
                  </a:cubicBezTo>
                  <a:cubicBezTo>
                    <a:pt x="1711" y="212"/>
                    <a:pt x="1578" y="223"/>
                    <a:pt x="1445" y="234"/>
                  </a:cubicBezTo>
                  <a:close/>
                  <a:moveTo>
                    <a:pt x="441" y="1034"/>
                  </a:moveTo>
                  <a:cubicBezTo>
                    <a:pt x="446" y="1031"/>
                    <a:pt x="450" y="1028"/>
                    <a:pt x="454" y="1026"/>
                  </a:cubicBezTo>
                  <a:cubicBezTo>
                    <a:pt x="583" y="927"/>
                    <a:pt x="713" y="829"/>
                    <a:pt x="842" y="730"/>
                  </a:cubicBezTo>
                  <a:cubicBezTo>
                    <a:pt x="930" y="662"/>
                    <a:pt x="1022" y="600"/>
                    <a:pt x="1125" y="557"/>
                  </a:cubicBezTo>
                  <a:cubicBezTo>
                    <a:pt x="1189" y="530"/>
                    <a:pt x="1255" y="508"/>
                    <a:pt x="1324" y="513"/>
                  </a:cubicBezTo>
                  <a:cubicBezTo>
                    <a:pt x="1434" y="520"/>
                    <a:pt x="1543" y="532"/>
                    <a:pt x="1653" y="540"/>
                  </a:cubicBezTo>
                  <a:cubicBezTo>
                    <a:pt x="1671" y="542"/>
                    <a:pt x="1693" y="536"/>
                    <a:pt x="1709" y="526"/>
                  </a:cubicBezTo>
                  <a:cubicBezTo>
                    <a:pt x="1739" y="509"/>
                    <a:pt x="1750" y="469"/>
                    <a:pt x="1739" y="431"/>
                  </a:cubicBezTo>
                  <a:cubicBezTo>
                    <a:pt x="1729" y="393"/>
                    <a:pt x="1696" y="366"/>
                    <a:pt x="1656" y="363"/>
                  </a:cubicBezTo>
                  <a:cubicBezTo>
                    <a:pt x="1619" y="360"/>
                    <a:pt x="1582" y="358"/>
                    <a:pt x="1545" y="354"/>
                  </a:cubicBezTo>
                  <a:cubicBezTo>
                    <a:pt x="1473" y="348"/>
                    <a:pt x="1401" y="341"/>
                    <a:pt x="1331" y="317"/>
                  </a:cubicBezTo>
                  <a:cubicBezTo>
                    <a:pt x="1266" y="293"/>
                    <a:pt x="1200" y="268"/>
                    <a:pt x="1133" y="251"/>
                  </a:cubicBezTo>
                  <a:cubicBezTo>
                    <a:pt x="1083" y="238"/>
                    <a:pt x="1030" y="237"/>
                    <a:pt x="979" y="233"/>
                  </a:cubicBezTo>
                  <a:cubicBezTo>
                    <a:pt x="853" y="222"/>
                    <a:pt x="728" y="213"/>
                    <a:pt x="602" y="202"/>
                  </a:cubicBezTo>
                  <a:cubicBezTo>
                    <a:pt x="586" y="200"/>
                    <a:pt x="577" y="206"/>
                    <a:pt x="568" y="218"/>
                  </a:cubicBezTo>
                  <a:cubicBezTo>
                    <a:pt x="463" y="361"/>
                    <a:pt x="357" y="504"/>
                    <a:pt x="251" y="647"/>
                  </a:cubicBezTo>
                  <a:cubicBezTo>
                    <a:pt x="227" y="680"/>
                    <a:pt x="203" y="712"/>
                    <a:pt x="179" y="745"/>
                  </a:cubicBezTo>
                  <a:cubicBezTo>
                    <a:pt x="285" y="826"/>
                    <a:pt x="363" y="930"/>
                    <a:pt x="441" y="1034"/>
                  </a:cubicBezTo>
                  <a:close/>
                  <a:moveTo>
                    <a:pt x="1727" y="1459"/>
                  </a:moveTo>
                  <a:cubicBezTo>
                    <a:pt x="1781" y="1499"/>
                    <a:pt x="1832" y="1538"/>
                    <a:pt x="1885" y="1575"/>
                  </a:cubicBezTo>
                  <a:cubicBezTo>
                    <a:pt x="1915" y="1597"/>
                    <a:pt x="1956" y="1589"/>
                    <a:pt x="1979" y="1563"/>
                  </a:cubicBezTo>
                  <a:cubicBezTo>
                    <a:pt x="2002" y="1535"/>
                    <a:pt x="2005" y="1492"/>
                    <a:pt x="1979" y="1468"/>
                  </a:cubicBezTo>
                  <a:cubicBezTo>
                    <a:pt x="1941" y="1430"/>
                    <a:pt x="1897" y="1399"/>
                    <a:pt x="1848" y="1376"/>
                  </a:cubicBezTo>
                  <a:cubicBezTo>
                    <a:pt x="1844" y="1375"/>
                    <a:pt x="1838" y="1376"/>
                    <a:pt x="1835" y="1379"/>
                  </a:cubicBezTo>
                  <a:cubicBezTo>
                    <a:pt x="1800" y="1404"/>
                    <a:pt x="1765" y="1431"/>
                    <a:pt x="1727" y="1459"/>
                  </a:cubicBezTo>
                  <a:close/>
                  <a:moveTo>
                    <a:pt x="1514" y="1616"/>
                  </a:moveTo>
                  <a:cubicBezTo>
                    <a:pt x="1548" y="1641"/>
                    <a:pt x="1579" y="1665"/>
                    <a:pt x="1612" y="1687"/>
                  </a:cubicBezTo>
                  <a:cubicBezTo>
                    <a:pt x="1645" y="1708"/>
                    <a:pt x="1687" y="1698"/>
                    <a:pt x="1709" y="1666"/>
                  </a:cubicBezTo>
                  <a:cubicBezTo>
                    <a:pt x="1731" y="1635"/>
                    <a:pt x="1725" y="1592"/>
                    <a:pt x="1695" y="1568"/>
                  </a:cubicBezTo>
                  <a:cubicBezTo>
                    <a:pt x="1679" y="1555"/>
                    <a:pt x="1663" y="1543"/>
                    <a:pt x="1647" y="1532"/>
                  </a:cubicBezTo>
                  <a:cubicBezTo>
                    <a:pt x="1643" y="1529"/>
                    <a:pt x="1634" y="1529"/>
                    <a:pt x="1630" y="1531"/>
                  </a:cubicBezTo>
                  <a:cubicBezTo>
                    <a:pt x="1592" y="1559"/>
                    <a:pt x="1554" y="1587"/>
                    <a:pt x="1514" y="1616"/>
                  </a:cubicBezTo>
                  <a:close/>
                  <a:moveTo>
                    <a:pt x="1304" y="1772"/>
                  </a:moveTo>
                  <a:cubicBezTo>
                    <a:pt x="1346" y="1809"/>
                    <a:pt x="1387" y="1811"/>
                    <a:pt x="1418" y="1779"/>
                  </a:cubicBezTo>
                  <a:cubicBezTo>
                    <a:pt x="1444" y="1751"/>
                    <a:pt x="1446" y="1710"/>
                    <a:pt x="1421" y="1685"/>
                  </a:cubicBezTo>
                  <a:cubicBezTo>
                    <a:pt x="1383" y="1714"/>
                    <a:pt x="1344" y="1742"/>
                    <a:pt x="1304" y="1772"/>
                  </a:cubicBezTo>
                  <a:close/>
                  <a:moveTo>
                    <a:pt x="1925" y="1292"/>
                  </a:moveTo>
                  <a:cubicBezTo>
                    <a:pt x="1947" y="1303"/>
                    <a:pt x="1976" y="1295"/>
                    <a:pt x="1995" y="1274"/>
                  </a:cubicBezTo>
                  <a:cubicBezTo>
                    <a:pt x="2016" y="1249"/>
                    <a:pt x="2020" y="1215"/>
                    <a:pt x="2003" y="1191"/>
                  </a:cubicBezTo>
                  <a:cubicBezTo>
                    <a:pt x="1977" y="1225"/>
                    <a:pt x="1951" y="1258"/>
                    <a:pt x="1925" y="129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9" name="Diamond 18"/>
            <p:cNvSpPr/>
            <p:nvPr/>
          </p:nvSpPr>
          <p:spPr>
            <a:xfrm>
              <a:off x="7986323" y="4341739"/>
              <a:ext cx="1035131" cy="1035131"/>
            </a:xfrm>
            <a:prstGeom prst="diamond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46311" y="1163248"/>
            <a:ext cx="1352652" cy="1352652"/>
            <a:chOff x="7986323" y="4341739"/>
            <a:chExt cx="1035131" cy="1035131"/>
          </a:xfrm>
        </p:grpSpPr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8275261" y="4675358"/>
              <a:ext cx="457254" cy="367892"/>
            </a:xfrm>
            <a:custGeom>
              <a:avLst/>
              <a:gdLst>
                <a:gd name="T0" fmla="*/ 1195 w 2427"/>
                <a:gd name="T1" fmla="*/ 158 h 1955"/>
                <a:gd name="T2" fmla="*/ 1771 w 2427"/>
                <a:gd name="T3" fmla="*/ 102 h 1955"/>
                <a:gd name="T4" fmla="*/ 1851 w 2427"/>
                <a:gd name="T5" fmla="*/ 30 h 1955"/>
                <a:gd name="T6" fmla="*/ 2419 w 2427"/>
                <a:gd name="T7" fmla="*/ 805 h 1955"/>
                <a:gd name="T8" fmla="*/ 2312 w 2427"/>
                <a:gd name="T9" fmla="*/ 831 h 1955"/>
                <a:gd name="T10" fmla="*/ 2037 w 2427"/>
                <a:gd name="T11" fmla="*/ 1375 h 1955"/>
                <a:gd name="T12" fmla="*/ 1711 w 2427"/>
                <a:gd name="T13" fmla="*/ 1791 h 1955"/>
                <a:gd name="T14" fmla="*/ 1215 w 2427"/>
                <a:gd name="T15" fmla="*/ 1838 h 1955"/>
                <a:gd name="T16" fmla="*/ 887 w 2427"/>
                <a:gd name="T17" fmla="*/ 1768 h 1955"/>
                <a:gd name="T18" fmla="*/ 451 w 2427"/>
                <a:gd name="T19" fmla="*/ 1684 h 1955"/>
                <a:gd name="T20" fmla="*/ 312 w 2427"/>
                <a:gd name="T21" fmla="*/ 1245 h 1955"/>
                <a:gd name="T22" fmla="*/ 101 w 2427"/>
                <a:gd name="T23" fmla="*/ 850 h 1955"/>
                <a:gd name="T24" fmla="*/ 114 w 2427"/>
                <a:gd name="T25" fmla="*/ 656 h 1955"/>
                <a:gd name="T26" fmla="*/ 657 w 2427"/>
                <a:gd name="T27" fmla="*/ 22 h 1955"/>
                <a:gd name="T28" fmla="*/ 1445 w 2427"/>
                <a:gd name="T29" fmla="*/ 234 h 1955"/>
                <a:gd name="T30" fmla="*/ 1804 w 2427"/>
                <a:gd name="T31" fmla="*/ 333 h 1955"/>
                <a:gd name="T32" fmla="*/ 1412 w 2427"/>
                <a:gd name="T33" fmla="*/ 624 h 1955"/>
                <a:gd name="T34" fmla="*/ 447 w 2427"/>
                <a:gd name="T35" fmla="*/ 1163 h 1955"/>
                <a:gd name="T36" fmla="*/ 522 w 2427"/>
                <a:gd name="T37" fmla="*/ 1279 h 1955"/>
                <a:gd name="T38" fmla="*/ 1131 w 2427"/>
                <a:gd name="T39" fmla="*/ 893 h 1955"/>
                <a:gd name="T40" fmla="*/ 467 w 2427"/>
                <a:gd name="T41" fmla="*/ 1451 h 1955"/>
                <a:gd name="T42" fmla="*/ 557 w 2427"/>
                <a:gd name="T43" fmla="*/ 1567 h 1955"/>
                <a:gd name="T44" fmla="*/ 1290 w 2427"/>
                <a:gd name="T45" fmla="*/ 1114 h 1955"/>
                <a:gd name="T46" fmla="*/ 739 w 2427"/>
                <a:gd name="T47" fmla="*/ 1564 h 1955"/>
                <a:gd name="T48" fmla="*/ 987 w 2427"/>
                <a:gd name="T49" fmla="*/ 1561 h 1955"/>
                <a:gd name="T50" fmla="*/ 1524 w 2427"/>
                <a:gd name="T51" fmla="*/ 1254 h 1955"/>
                <a:gd name="T52" fmla="*/ 1020 w 2427"/>
                <a:gd name="T53" fmla="*/ 1669 h 1955"/>
                <a:gd name="T54" fmla="*/ 1116 w 2427"/>
                <a:gd name="T55" fmla="*/ 1780 h 1955"/>
                <a:gd name="T56" fmla="*/ 1964 w 2427"/>
                <a:gd name="T57" fmla="*/ 1066 h 1955"/>
                <a:gd name="T58" fmla="*/ 1847 w 2427"/>
                <a:gd name="T59" fmla="*/ 201 h 1955"/>
                <a:gd name="T60" fmla="*/ 454 w 2427"/>
                <a:gd name="T61" fmla="*/ 1026 h 1955"/>
                <a:gd name="T62" fmla="*/ 1324 w 2427"/>
                <a:gd name="T63" fmla="*/ 513 h 1955"/>
                <a:gd name="T64" fmla="*/ 1739 w 2427"/>
                <a:gd name="T65" fmla="*/ 431 h 1955"/>
                <a:gd name="T66" fmla="*/ 1331 w 2427"/>
                <a:gd name="T67" fmla="*/ 317 h 1955"/>
                <a:gd name="T68" fmla="*/ 602 w 2427"/>
                <a:gd name="T69" fmla="*/ 202 h 1955"/>
                <a:gd name="T70" fmla="*/ 179 w 2427"/>
                <a:gd name="T71" fmla="*/ 745 h 1955"/>
                <a:gd name="T72" fmla="*/ 1885 w 2427"/>
                <a:gd name="T73" fmla="*/ 1575 h 1955"/>
                <a:gd name="T74" fmla="*/ 1848 w 2427"/>
                <a:gd name="T75" fmla="*/ 1376 h 1955"/>
                <a:gd name="T76" fmla="*/ 1514 w 2427"/>
                <a:gd name="T77" fmla="*/ 1616 h 1955"/>
                <a:gd name="T78" fmla="*/ 1695 w 2427"/>
                <a:gd name="T79" fmla="*/ 1568 h 1955"/>
                <a:gd name="T80" fmla="*/ 1514 w 2427"/>
                <a:gd name="T81" fmla="*/ 1616 h 1955"/>
                <a:gd name="T82" fmla="*/ 1421 w 2427"/>
                <a:gd name="T83" fmla="*/ 1685 h 1955"/>
                <a:gd name="T84" fmla="*/ 1995 w 2427"/>
                <a:gd name="T85" fmla="*/ 1274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27" h="1955">
                  <a:moveTo>
                    <a:pt x="655" y="104"/>
                  </a:moveTo>
                  <a:cubicBezTo>
                    <a:pt x="793" y="113"/>
                    <a:pt x="927" y="121"/>
                    <a:pt x="1060" y="132"/>
                  </a:cubicBezTo>
                  <a:cubicBezTo>
                    <a:pt x="1106" y="136"/>
                    <a:pt x="1150" y="150"/>
                    <a:pt x="1195" y="158"/>
                  </a:cubicBezTo>
                  <a:cubicBezTo>
                    <a:pt x="1207" y="160"/>
                    <a:pt x="1221" y="162"/>
                    <a:pt x="1232" y="158"/>
                  </a:cubicBezTo>
                  <a:cubicBezTo>
                    <a:pt x="1306" y="131"/>
                    <a:pt x="1385" y="132"/>
                    <a:pt x="1462" y="126"/>
                  </a:cubicBezTo>
                  <a:cubicBezTo>
                    <a:pt x="1565" y="119"/>
                    <a:pt x="1667" y="111"/>
                    <a:pt x="1771" y="102"/>
                  </a:cubicBezTo>
                  <a:cubicBezTo>
                    <a:pt x="1768" y="97"/>
                    <a:pt x="1766" y="93"/>
                    <a:pt x="1764" y="89"/>
                  </a:cubicBezTo>
                  <a:cubicBezTo>
                    <a:pt x="1749" y="62"/>
                    <a:pt x="1755" y="32"/>
                    <a:pt x="1778" y="16"/>
                  </a:cubicBezTo>
                  <a:cubicBezTo>
                    <a:pt x="1802" y="0"/>
                    <a:pt x="1832" y="5"/>
                    <a:pt x="1851" y="30"/>
                  </a:cubicBezTo>
                  <a:cubicBezTo>
                    <a:pt x="1891" y="83"/>
                    <a:pt x="1929" y="136"/>
                    <a:pt x="1969" y="189"/>
                  </a:cubicBezTo>
                  <a:cubicBezTo>
                    <a:pt x="2114" y="385"/>
                    <a:pt x="2259" y="581"/>
                    <a:pt x="2404" y="777"/>
                  </a:cubicBezTo>
                  <a:cubicBezTo>
                    <a:pt x="2410" y="786"/>
                    <a:pt x="2416" y="795"/>
                    <a:pt x="2419" y="805"/>
                  </a:cubicBezTo>
                  <a:cubicBezTo>
                    <a:pt x="2427" y="828"/>
                    <a:pt x="2416" y="853"/>
                    <a:pt x="2395" y="865"/>
                  </a:cubicBezTo>
                  <a:cubicBezTo>
                    <a:pt x="2375" y="876"/>
                    <a:pt x="2348" y="872"/>
                    <a:pt x="2331" y="854"/>
                  </a:cubicBezTo>
                  <a:cubicBezTo>
                    <a:pt x="2324" y="847"/>
                    <a:pt x="2319" y="839"/>
                    <a:pt x="2312" y="831"/>
                  </a:cubicBezTo>
                  <a:cubicBezTo>
                    <a:pt x="2216" y="906"/>
                    <a:pt x="2142" y="1001"/>
                    <a:pt x="2070" y="1099"/>
                  </a:cubicBezTo>
                  <a:cubicBezTo>
                    <a:pt x="2106" y="1142"/>
                    <a:pt x="2124" y="1189"/>
                    <a:pt x="2117" y="1245"/>
                  </a:cubicBezTo>
                  <a:cubicBezTo>
                    <a:pt x="2111" y="1300"/>
                    <a:pt x="2082" y="1343"/>
                    <a:pt x="2037" y="1375"/>
                  </a:cubicBezTo>
                  <a:cubicBezTo>
                    <a:pt x="2120" y="1451"/>
                    <a:pt x="2116" y="1555"/>
                    <a:pt x="2067" y="1620"/>
                  </a:cubicBezTo>
                  <a:cubicBezTo>
                    <a:pt x="2015" y="1689"/>
                    <a:pt x="1917" y="1718"/>
                    <a:pt x="1824" y="1663"/>
                  </a:cubicBezTo>
                  <a:cubicBezTo>
                    <a:pt x="1807" y="1724"/>
                    <a:pt x="1771" y="1769"/>
                    <a:pt x="1711" y="1791"/>
                  </a:cubicBezTo>
                  <a:cubicBezTo>
                    <a:pt x="1651" y="1813"/>
                    <a:pt x="1595" y="1804"/>
                    <a:pt x="1541" y="1767"/>
                  </a:cubicBezTo>
                  <a:cubicBezTo>
                    <a:pt x="1519" y="1838"/>
                    <a:pt x="1475" y="1886"/>
                    <a:pt x="1401" y="1903"/>
                  </a:cubicBezTo>
                  <a:cubicBezTo>
                    <a:pt x="1327" y="1919"/>
                    <a:pt x="1269" y="1884"/>
                    <a:pt x="1215" y="1838"/>
                  </a:cubicBezTo>
                  <a:cubicBezTo>
                    <a:pt x="1203" y="1846"/>
                    <a:pt x="1192" y="1854"/>
                    <a:pt x="1181" y="1863"/>
                  </a:cubicBezTo>
                  <a:cubicBezTo>
                    <a:pt x="1067" y="1955"/>
                    <a:pt x="919" y="1890"/>
                    <a:pt x="891" y="1772"/>
                  </a:cubicBezTo>
                  <a:cubicBezTo>
                    <a:pt x="890" y="1771"/>
                    <a:pt x="889" y="1770"/>
                    <a:pt x="887" y="1768"/>
                  </a:cubicBezTo>
                  <a:cubicBezTo>
                    <a:pt x="835" y="1803"/>
                    <a:pt x="779" y="1813"/>
                    <a:pt x="719" y="1792"/>
                  </a:cubicBezTo>
                  <a:cubicBezTo>
                    <a:pt x="659" y="1770"/>
                    <a:pt x="622" y="1726"/>
                    <a:pt x="605" y="1663"/>
                  </a:cubicBezTo>
                  <a:cubicBezTo>
                    <a:pt x="556" y="1693"/>
                    <a:pt x="505" y="1701"/>
                    <a:pt x="451" y="1684"/>
                  </a:cubicBezTo>
                  <a:cubicBezTo>
                    <a:pt x="410" y="1671"/>
                    <a:pt x="378" y="1646"/>
                    <a:pt x="355" y="1610"/>
                  </a:cubicBezTo>
                  <a:cubicBezTo>
                    <a:pt x="313" y="1546"/>
                    <a:pt x="312" y="1446"/>
                    <a:pt x="392" y="1375"/>
                  </a:cubicBezTo>
                  <a:cubicBezTo>
                    <a:pt x="347" y="1343"/>
                    <a:pt x="318" y="1301"/>
                    <a:pt x="312" y="1245"/>
                  </a:cubicBezTo>
                  <a:cubicBezTo>
                    <a:pt x="306" y="1191"/>
                    <a:pt x="322" y="1142"/>
                    <a:pt x="358" y="1102"/>
                  </a:cubicBezTo>
                  <a:cubicBezTo>
                    <a:pt x="322" y="1033"/>
                    <a:pt x="177" y="871"/>
                    <a:pt x="116" y="831"/>
                  </a:cubicBezTo>
                  <a:cubicBezTo>
                    <a:pt x="111" y="837"/>
                    <a:pt x="106" y="844"/>
                    <a:pt x="101" y="850"/>
                  </a:cubicBezTo>
                  <a:cubicBezTo>
                    <a:pt x="81" y="873"/>
                    <a:pt x="50" y="878"/>
                    <a:pt x="28" y="861"/>
                  </a:cubicBezTo>
                  <a:cubicBezTo>
                    <a:pt x="5" y="844"/>
                    <a:pt x="0" y="811"/>
                    <a:pt x="18" y="786"/>
                  </a:cubicBezTo>
                  <a:cubicBezTo>
                    <a:pt x="49" y="743"/>
                    <a:pt x="82" y="700"/>
                    <a:pt x="114" y="656"/>
                  </a:cubicBezTo>
                  <a:cubicBezTo>
                    <a:pt x="266" y="450"/>
                    <a:pt x="419" y="244"/>
                    <a:pt x="572" y="38"/>
                  </a:cubicBezTo>
                  <a:cubicBezTo>
                    <a:pt x="579" y="28"/>
                    <a:pt x="588" y="19"/>
                    <a:pt x="598" y="13"/>
                  </a:cubicBezTo>
                  <a:cubicBezTo>
                    <a:pt x="617" y="2"/>
                    <a:pt x="641" y="6"/>
                    <a:pt x="657" y="22"/>
                  </a:cubicBezTo>
                  <a:cubicBezTo>
                    <a:pt x="673" y="37"/>
                    <a:pt x="677" y="62"/>
                    <a:pt x="668" y="82"/>
                  </a:cubicBezTo>
                  <a:cubicBezTo>
                    <a:pt x="665" y="88"/>
                    <a:pt x="661" y="94"/>
                    <a:pt x="655" y="104"/>
                  </a:cubicBezTo>
                  <a:close/>
                  <a:moveTo>
                    <a:pt x="1445" y="234"/>
                  </a:moveTo>
                  <a:cubicBezTo>
                    <a:pt x="1445" y="236"/>
                    <a:pt x="1445" y="238"/>
                    <a:pt x="1446" y="240"/>
                  </a:cubicBezTo>
                  <a:cubicBezTo>
                    <a:pt x="1517" y="246"/>
                    <a:pt x="1589" y="252"/>
                    <a:pt x="1660" y="258"/>
                  </a:cubicBezTo>
                  <a:cubicBezTo>
                    <a:pt x="1719" y="263"/>
                    <a:pt x="1769" y="286"/>
                    <a:pt x="1804" y="333"/>
                  </a:cubicBezTo>
                  <a:cubicBezTo>
                    <a:pt x="1855" y="400"/>
                    <a:pt x="1864" y="475"/>
                    <a:pt x="1826" y="549"/>
                  </a:cubicBezTo>
                  <a:cubicBezTo>
                    <a:pt x="1789" y="620"/>
                    <a:pt x="1726" y="652"/>
                    <a:pt x="1647" y="646"/>
                  </a:cubicBezTo>
                  <a:cubicBezTo>
                    <a:pt x="1569" y="640"/>
                    <a:pt x="1490" y="633"/>
                    <a:pt x="1412" y="624"/>
                  </a:cubicBezTo>
                  <a:cubicBezTo>
                    <a:pt x="1324" y="613"/>
                    <a:pt x="1238" y="616"/>
                    <a:pt x="1157" y="658"/>
                  </a:cubicBezTo>
                  <a:cubicBezTo>
                    <a:pt x="1097" y="690"/>
                    <a:pt x="1034" y="720"/>
                    <a:pt x="979" y="760"/>
                  </a:cubicBezTo>
                  <a:cubicBezTo>
                    <a:pt x="800" y="892"/>
                    <a:pt x="624" y="1028"/>
                    <a:pt x="447" y="1163"/>
                  </a:cubicBezTo>
                  <a:cubicBezTo>
                    <a:pt x="434" y="1173"/>
                    <a:pt x="425" y="1190"/>
                    <a:pt x="419" y="1205"/>
                  </a:cubicBezTo>
                  <a:cubicBezTo>
                    <a:pt x="408" y="1233"/>
                    <a:pt x="421" y="1268"/>
                    <a:pt x="446" y="1284"/>
                  </a:cubicBezTo>
                  <a:cubicBezTo>
                    <a:pt x="467" y="1298"/>
                    <a:pt x="491" y="1309"/>
                    <a:pt x="522" y="1279"/>
                  </a:cubicBezTo>
                  <a:cubicBezTo>
                    <a:pt x="526" y="1275"/>
                    <a:pt x="532" y="1272"/>
                    <a:pt x="536" y="1269"/>
                  </a:cubicBezTo>
                  <a:cubicBezTo>
                    <a:pt x="707" y="1142"/>
                    <a:pt x="878" y="1016"/>
                    <a:pt x="1048" y="889"/>
                  </a:cubicBezTo>
                  <a:cubicBezTo>
                    <a:pt x="1080" y="866"/>
                    <a:pt x="1112" y="867"/>
                    <a:pt x="1131" y="893"/>
                  </a:cubicBezTo>
                  <a:cubicBezTo>
                    <a:pt x="1151" y="919"/>
                    <a:pt x="1143" y="951"/>
                    <a:pt x="1111" y="975"/>
                  </a:cubicBezTo>
                  <a:cubicBezTo>
                    <a:pt x="943" y="1102"/>
                    <a:pt x="775" y="1231"/>
                    <a:pt x="606" y="1357"/>
                  </a:cubicBezTo>
                  <a:cubicBezTo>
                    <a:pt x="562" y="1391"/>
                    <a:pt x="513" y="1419"/>
                    <a:pt x="467" y="1451"/>
                  </a:cubicBezTo>
                  <a:cubicBezTo>
                    <a:pt x="447" y="1464"/>
                    <a:pt x="433" y="1483"/>
                    <a:pt x="432" y="1508"/>
                  </a:cubicBezTo>
                  <a:cubicBezTo>
                    <a:pt x="430" y="1539"/>
                    <a:pt x="442" y="1563"/>
                    <a:pt x="469" y="1578"/>
                  </a:cubicBezTo>
                  <a:cubicBezTo>
                    <a:pt x="501" y="1595"/>
                    <a:pt x="529" y="1588"/>
                    <a:pt x="557" y="1567"/>
                  </a:cubicBezTo>
                  <a:cubicBezTo>
                    <a:pt x="733" y="1436"/>
                    <a:pt x="910" y="1305"/>
                    <a:pt x="1086" y="1175"/>
                  </a:cubicBezTo>
                  <a:cubicBezTo>
                    <a:pt x="1126" y="1145"/>
                    <a:pt x="1166" y="1115"/>
                    <a:pt x="1207" y="1086"/>
                  </a:cubicBezTo>
                  <a:cubicBezTo>
                    <a:pt x="1239" y="1063"/>
                    <a:pt x="1280" y="1078"/>
                    <a:pt x="1290" y="1114"/>
                  </a:cubicBezTo>
                  <a:cubicBezTo>
                    <a:pt x="1297" y="1136"/>
                    <a:pt x="1288" y="1157"/>
                    <a:pt x="1264" y="1175"/>
                  </a:cubicBezTo>
                  <a:cubicBezTo>
                    <a:pt x="1216" y="1211"/>
                    <a:pt x="1168" y="1247"/>
                    <a:pt x="1119" y="1282"/>
                  </a:cubicBezTo>
                  <a:cubicBezTo>
                    <a:pt x="993" y="1376"/>
                    <a:pt x="866" y="1470"/>
                    <a:pt x="739" y="1564"/>
                  </a:cubicBezTo>
                  <a:cubicBezTo>
                    <a:pt x="698" y="1594"/>
                    <a:pt x="696" y="1649"/>
                    <a:pt x="733" y="1681"/>
                  </a:cubicBezTo>
                  <a:cubicBezTo>
                    <a:pt x="760" y="1703"/>
                    <a:pt x="795" y="1704"/>
                    <a:pt x="827" y="1681"/>
                  </a:cubicBezTo>
                  <a:cubicBezTo>
                    <a:pt x="881" y="1641"/>
                    <a:pt x="934" y="1601"/>
                    <a:pt x="987" y="1561"/>
                  </a:cubicBezTo>
                  <a:cubicBezTo>
                    <a:pt x="1136" y="1451"/>
                    <a:pt x="1285" y="1341"/>
                    <a:pt x="1434" y="1232"/>
                  </a:cubicBezTo>
                  <a:cubicBezTo>
                    <a:pt x="1446" y="1222"/>
                    <a:pt x="1464" y="1217"/>
                    <a:pt x="1480" y="1217"/>
                  </a:cubicBezTo>
                  <a:cubicBezTo>
                    <a:pt x="1502" y="1217"/>
                    <a:pt x="1518" y="1232"/>
                    <a:pt x="1524" y="1254"/>
                  </a:cubicBezTo>
                  <a:cubicBezTo>
                    <a:pt x="1530" y="1281"/>
                    <a:pt x="1518" y="1301"/>
                    <a:pt x="1497" y="1316"/>
                  </a:cubicBezTo>
                  <a:cubicBezTo>
                    <a:pt x="1406" y="1384"/>
                    <a:pt x="1314" y="1451"/>
                    <a:pt x="1223" y="1519"/>
                  </a:cubicBezTo>
                  <a:cubicBezTo>
                    <a:pt x="1155" y="1569"/>
                    <a:pt x="1088" y="1619"/>
                    <a:pt x="1020" y="1669"/>
                  </a:cubicBezTo>
                  <a:cubicBezTo>
                    <a:pt x="994" y="1689"/>
                    <a:pt x="985" y="1716"/>
                    <a:pt x="993" y="1747"/>
                  </a:cubicBezTo>
                  <a:cubicBezTo>
                    <a:pt x="1000" y="1776"/>
                    <a:pt x="1021" y="1794"/>
                    <a:pt x="1051" y="1800"/>
                  </a:cubicBezTo>
                  <a:cubicBezTo>
                    <a:pt x="1076" y="1805"/>
                    <a:pt x="1097" y="1795"/>
                    <a:pt x="1116" y="1780"/>
                  </a:cubicBezTo>
                  <a:cubicBezTo>
                    <a:pt x="1287" y="1654"/>
                    <a:pt x="1459" y="1527"/>
                    <a:pt x="1630" y="1400"/>
                  </a:cubicBezTo>
                  <a:cubicBezTo>
                    <a:pt x="1699" y="1348"/>
                    <a:pt x="1775" y="1304"/>
                    <a:pt x="1831" y="1237"/>
                  </a:cubicBezTo>
                  <a:cubicBezTo>
                    <a:pt x="1877" y="1181"/>
                    <a:pt x="1921" y="1124"/>
                    <a:pt x="1964" y="1066"/>
                  </a:cubicBezTo>
                  <a:cubicBezTo>
                    <a:pt x="2035" y="970"/>
                    <a:pt x="2105" y="874"/>
                    <a:pt x="2194" y="793"/>
                  </a:cubicBezTo>
                  <a:cubicBezTo>
                    <a:pt x="2212" y="777"/>
                    <a:pt x="2230" y="761"/>
                    <a:pt x="2249" y="745"/>
                  </a:cubicBezTo>
                  <a:cubicBezTo>
                    <a:pt x="2114" y="561"/>
                    <a:pt x="1979" y="379"/>
                    <a:pt x="1847" y="201"/>
                  </a:cubicBezTo>
                  <a:cubicBezTo>
                    <a:pt x="1711" y="212"/>
                    <a:pt x="1578" y="223"/>
                    <a:pt x="1445" y="234"/>
                  </a:cubicBezTo>
                  <a:close/>
                  <a:moveTo>
                    <a:pt x="441" y="1034"/>
                  </a:moveTo>
                  <a:cubicBezTo>
                    <a:pt x="446" y="1031"/>
                    <a:pt x="450" y="1028"/>
                    <a:pt x="454" y="1026"/>
                  </a:cubicBezTo>
                  <a:cubicBezTo>
                    <a:pt x="583" y="927"/>
                    <a:pt x="713" y="829"/>
                    <a:pt x="842" y="730"/>
                  </a:cubicBezTo>
                  <a:cubicBezTo>
                    <a:pt x="930" y="662"/>
                    <a:pt x="1022" y="600"/>
                    <a:pt x="1125" y="557"/>
                  </a:cubicBezTo>
                  <a:cubicBezTo>
                    <a:pt x="1189" y="530"/>
                    <a:pt x="1255" y="508"/>
                    <a:pt x="1324" y="513"/>
                  </a:cubicBezTo>
                  <a:cubicBezTo>
                    <a:pt x="1434" y="520"/>
                    <a:pt x="1543" y="532"/>
                    <a:pt x="1653" y="540"/>
                  </a:cubicBezTo>
                  <a:cubicBezTo>
                    <a:pt x="1671" y="542"/>
                    <a:pt x="1693" y="536"/>
                    <a:pt x="1709" y="526"/>
                  </a:cubicBezTo>
                  <a:cubicBezTo>
                    <a:pt x="1739" y="509"/>
                    <a:pt x="1750" y="469"/>
                    <a:pt x="1739" y="431"/>
                  </a:cubicBezTo>
                  <a:cubicBezTo>
                    <a:pt x="1729" y="393"/>
                    <a:pt x="1696" y="366"/>
                    <a:pt x="1656" y="363"/>
                  </a:cubicBezTo>
                  <a:cubicBezTo>
                    <a:pt x="1619" y="360"/>
                    <a:pt x="1582" y="358"/>
                    <a:pt x="1545" y="354"/>
                  </a:cubicBezTo>
                  <a:cubicBezTo>
                    <a:pt x="1473" y="348"/>
                    <a:pt x="1401" y="341"/>
                    <a:pt x="1331" y="317"/>
                  </a:cubicBezTo>
                  <a:cubicBezTo>
                    <a:pt x="1266" y="293"/>
                    <a:pt x="1200" y="268"/>
                    <a:pt x="1133" y="251"/>
                  </a:cubicBezTo>
                  <a:cubicBezTo>
                    <a:pt x="1083" y="238"/>
                    <a:pt x="1030" y="237"/>
                    <a:pt x="979" y="233"/>
                  </a:cubicBezTo>
                  <a:cubicBezTo>
                    <a:pt x="853" y="222"/>
                    <a:pt x="728" y="213"/>
                    <a:pt x="602" y="202"/>
                  </a:cubicBezTo>
                  <a:cubicBezTo>
                    <a:pt x="586" y="200"/>
                    <a:pt x="577" y="206"/>
                    <a:pt x="568" y="218"/>
                  </a:cubicBezTo>
                  <a:cubicBezTo>
                    <a:pt x="463" y="361"/>
                    <a:pt x="357" y="504"/>
                    <a:pt x="251" y="647"/>
                  </a:cubicBezTo>
                  <a:cubicBezTo>
                    <a:pt x="227" y="680"/>
                    <a:pt x="203" y="712"/>
                    <a:pt x="179" y="745"/>
                  </a:cubicBezTo>
                  <a:cubicBezTo>
                    <a:pt x="285" y="826"/>
                    <a:pt x="363" y="930"/>
                    <a:pt x="441" y="1034"/>
                  </a:cubicBezTo>
                  <a:close/>
                  <a:moveTo>
                    <a:pt x="1727" y="1459"/>
                  </a:moveTo>
                  <a:cubicBezTo>
                    <a:pt x="1781" y="1499"/>
                    <a:pt x="1832" y="1538"/>
                    <a:pt x="1885" y="1575"/>
                  </a:cubicBezTo>
                  <a:cubicBezTo>
                    <a:pt x="1915" y="1597"/>
                    <a:pt x="1956" y="1589"/>
                    <a:pt x="1979" y="1563"/>
                  </a:cubicBezTo>
                  <a:cubicBezTo>
                    <a:pt x="2002" y="1535"/>
                    <a:pt x="2005" y="1492"/>
                    <a:pt x="1979" y="1468"/>
                  </a:cubicBezTo>
                  <a:cubicBezTo>
                    <a:pt x="1941" y="1430"/>
                    <a:pt x="1897" y="1399"/>
                    <a:pt x="1848" y="1376"/>
                  </a:cubicBezTo>
                  <a:cubicBezTo>
                    <a:pt x="1844" y="1375"/>
                    <a:pt x="1838" y="1376"/>
                    <a:pt x="1835" y="1379"/>
                  </a:cubicBezTo>
                  <a:cubicBezTo>
                    <a:pt x="1800" y="1404"/>
                    <a:pt x="1765" y="1431"/>
                    <a:pt x="1727" y="1459"/>
                  </a:cubicBezTo>
                  <a:close/>
                  <a:moveTo>
                    <a:pt x="1514" y="1616"/>
                  </a:moveTo>
                  <a:cubicBezTo>
                    <a:pt x="1548" y="1641"/>
                    <a:pt x="1579" y="1665"/>
                    <a:pt x="1612" y="1687"/>
                  </a:cubicBezTo>
                  <a:cubicBezTo>
                    <a:pt x="1645" y="1708"/>
                    <a:pt x="1687" y="1698"/>
                    <a:pt x="1709" y="1666"/>
                  </a:cubicBezTo>
                  <a:cubicBezTo>
                    <a:pt x="1731" y="1635"/>
                    <a:pt x="1725" y="1592"/>
                    <a:pt x="1695" y="1568"/>
                  </a:cubicBezTo>
                  <a:cubicBezTo>
                    <a:pt x="1679" y="1555"/>
                    <a:pt x="1663" y="1543"/>
                    <a:pt x="1647" y="1532"/>
                  </a:cubicBezTo>
                  <a:cubicBezTo>
                    <a:pt x="1643" y="1529"/>
                    <a:pt x="1634" y="1529"/>
                    <a:pt x="1630" y="1531"/>
                  </a:cubicBezTo>
                  <a:cubicBezTo>
                    <a:pt x="1592" y="1559"/>
                    <a:pt x="1554" y="1587"/>
                    <a:pt x="1514" y="1616"/>
                  </a:cubicBezTo>
                  <a:close/>
                  <a:moveTo>
                    <a:pt x="1304" y="1772"/>
                  </a:moveTo>
                  <a:cubicBezTo>
                    <a:pt x="1346" y="1809"/>
                    <a:pt x="1387" y="1811"/>
                    <a:pt x="1418" y="1779"/>
                  </a:cubicBezTo>
                  <a:cubicBezTo>
                    <a:pt x="1444" y="1751"/>
                    <a:pt x="1446" y="1710"/>
                    <a:pt x="1421" y="1685"/>
                  </a:cubicBezTo>
                  <a:cubicBezTo>
                    <a:pt x="1383" y="1714"/>
                    <a:pt x="1344" y="1742"/>
                    <a:pt x="1304" y="1772"/>
                  </a:cubicBezTo>
                  <a:close/>
                  <a:moveTo>
                    <a:pt x="1925" y="1292"/>
                  </a:moveTo>
                  <a:cubicBezTo>
                    <a:pt x="1947" y="1303"/>
                    <a:pt x="1976" y="1295"/>
                    <a:pt x="1995" y="1274"/>
                  </a:cubicBezTo>
                  <a:cubicBezTo>
                    <a:pt x="2016" y="1249"/>
                    <a:pt x="2020" y="1215"/>
                    <a:pt x="2003" y="1191"/>
                  </a:cubicBezTo>
                  <a:cubicBezTo>
                    <a:pt x="1977" y="1225"/>
                    <a:pt x="1951" y="1258"/>
                    <a:pt x="1925" y="129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Diamond 21"/>
            <p:cNvSpPr/>
            <p:nvPr/>
          </p:nvSpPr>
          <p:spPr>
            <a:xfrm>
              <a:off x="7986323" y="4341739"/>
              <a:ext cx="1035131" cy="1035131"/>
            </a:xfrm>
            <a:prstGeom prst="diamond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192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01E8DC2-F6CF-4DB7-B303-86686AFE8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70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AA36428B-372C-4169-A6C9-C55ECDE5E40F}"/>
              </a:ext>
            </a:extLst>
          </p:cNvPr>
          <p:cNvSpPr/>
          <p:nvPr/>
        </p:nvSpPr>
        <p:spPr>
          <a:xfrm>
            <a:off x="0" y="-1"/>
            <a:ext cx="6096000" cy="685799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024CB0E-B45D-4E18-B8FC-6D06BB060DAA}"/>
              </a:ext>
            </a:extLst>
          </p:cNvPr>
          <p:cNvSpPr/>
          <p:nvPr/>
        </p:nvSpPr>
        <p:spPr>
          <a:xfrm>
            <a:off x="19658" y="-3"/>
            <a:ext cx="12192000" cy="685799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AutoShape 3">
            <a:extLst>
              <a:ext uri="{FF2B5EF4-FFF2-40B4-BE49-F238E27FC236}">
                <a16:creationId xmlns:a16="http://schemas.microsoft.com/office/drawing/2014/main" xmlns="" id="{09D10E53-7A38-4DD7-B29B-E57CCF504AC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773863" y="1560513"/>
            <a:ext cx="3406775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111F5993-2DBC-4285-B2E4-4A3E2117BB26}"/>
              </a:ext>
            </a:extLst>
          </p:cNvPr>
          <p:cNvGrpSpPr/>
          <p:nvPr/>
        </p:nvGrpSpPr>
        <p:grpSpPr>
          <a:xfrm>
            <a:off x="172058" y="209105"/>
            <a:ext cx="1833705" cy="1759840"/>
            <a:chOff x="-846080" y="-863600"/>
            <a:chExt cx="3327287" cy="319325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6B74C5A1-1781-4E41-BD21-AC59266EABCA}"/>
                </a:ext>
              </a:extLst>
            </p:cNvPr>
            <p:cNvSpPr/>
            <p:nvPr/>
          </p:nvSpPr>
          <p:spPr>
            <a:xfrm>
              <a:off x="-846080" y="-863600"/>
              <a:ext cx="2209800" cy="2209800"/>
            </a:xfrm>
            <a:prstGeom prst="rect">
              <a:avLst/>
            </a:prstGeom>
            <a:noFill/>
            <a:ln w="69850">
              <a:solidFill>
                <a:schemeClr val="accent1">
                  <a:alpha val="7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A4A71B09-FF84-426E-ADDB-05AA98AEDDA6}"/>
                </a:ext>
              </a:extLst>
            </p:cNvPr>
            <p:cNvSpPr/>
            <p:nvPr/>
          </p:nvSpPr>
          <p:spPr>
            <a:xfrm>
              <a:off x="271407" y="119858"/>
              <a:ext cx="2209800" cy="2209800"/>
            </a:xfrm>
            <a:prstGeom prst="rect">
              <a:avLst/>
            </a:prstGeom>
            <a:noFill/>
            <a:ln w="69850">
              <a:solidFill>
                <a:schemeClr val="accent4">
                  <a:alpha val="7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xmlns="" id="{DCFBE8F3-C609-48AE-828E-EFA5C1D2B1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Peserta</a:t>
            </a:r>
            <a:r>
              <a:rPr lang="en-US" dirty="0" smtClean="0"/>
              <a:t> Desk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xmlns="" id="{6D6DA4F5-D832-443C-983A-1E87CCFB99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7487" y="2289514"/>
            <a:ext cx="3801022" cy="1741714"/>
          </a:xfrm>
        </p:spPr>
        <p:txBody>
          <a:bodyPr/>
          <a:lstStyle/>
          <a:p>
            <a:r>
              <a:rPr lang="en-US" sz="2000" dirty="0" err="1" smtClean="0"/>
              <a:t>Peserta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terlibat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pelaksanaan</a:t>
            </a:r>
            <a:r>
              <a:rPr lang="en-US" sz="2000" dirty="0" smtClean="0"/>
              <a:t> Desk Forum Data </a:t>
            </a:r>
            <a:r>
              <a:rPr lang="en-US" sz="2000" dirty="0" err="1" smtClean="0"/>
              <a:t>Bidang</a:t>
            </a:r>
            <a:r>
              <a:rPr lang="en-US" sz="2000" dirty="0" smtClean="0"/>
              <a:t> </a:t>
            </a:r>
            <a:r>
              <a:rPr lang="en-US" sz="2000" dirty="0" err="1" smtClean="0"/>
              <a:t>Perumahan</a:t>
            </a:r>
            <a:r>
              <a:rPr lang="en-US" sz="2000" dirty="0" smtClean="0"/>
              <a:t>, </a:t>
            </a:r>
            <a:r>
              <a:rPr lang="en-US" sz="2000" dirty="0" err="1" smtClean="0"/>
              <a:t>Kawasan</a:t>
            </a:r>
            <a:r>
              <a:rPr lang="en-US" sz="2000" dirty="0" smtClean="0"/>
              <a:t> </a:t>
            </a:r>
            <a:r>
              <a:rPr lang="en-US" sz="2000" dirty="0" err="1" smtClean="0"/>
              <a:t>Permukiman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Pertanahan</a:t>
            </a:r>
            <a:r>
              <a:rPr lang="en-US" sz="2000" dirty="0" smtClean="0"/>
              <a:t> </a:t>
            </a:r>
            <a:r>
              <a:rPr lang="en-US" sz="2000" dirty="0" err="1" smtClean="0"/>
              <a:t>yaitu</a:t>
            </a:r>
            <a:r>
              <a:rPr lang="en-US" sz="2000" dirty="0" smtClean="0"/>
              <a:t> :</a:t>
            </a:r>
          </a:p>
          <a:p>
            <a:endParaRPr lang="en-US" sz="2000" dirty="0" smtClean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xmlns="" id="{435984D2-8C03-4986-8702-A8A35F7B4F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89584" y="1854088"/>
            <a:ext cx="3562552" cy="2334136"/>
          </a:xfrm>
        </p:spPr>
        <p:txBody>
          <a:bodyPr/>
          <a:lstStyle/>
          <a:p>
            <a:pPr marL="228600" indent="-228600">
              <a:spcAft>
                <a:spcPts val="1200"/>
              </a:spcAft>
              <a:buFont typeface="+mj-lt"/>
              <a:buAutoNum type="arabicParenR"/>
            </a:pPr>
            <a:r>
              <a:rPr lang="en-US" sz="2000" dirty="0" smtClean="0"/>
              <a:t>Tim Basis Data DISPERAKIM Prov. </a:t>
            </a:r>
            <a:r>
              <a:rPr lang="en-US" sz="2000" dirty="0" err="1" smtClean="0"/>
              <a:t>Jateng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Koordinator</a:t>
            </a:r>
            <a:r>
              <a:rPr lang="en-US" sz="2000" dirty="0" smtClean="0"/>
              <a:t> Desk;</a:t>
            </a:r>
          </a:p>
          <a:p>
            <a:pPr marL="228600" indent="-228600">
              <a:spcAft>
                <a:spcPts val="1200"/>
              </a:spcAft>
              <a:buFont typeface="+mj-lt"/>
              <a:buAutoNum type="arabicParenR"/>
            </a:pPr>
            <a:r>
              <a:rPr lang="en-US" sz="2000" dirty="0" err="1" smtClean="0"/>
              <a:t>Perwakilan</a:t>
            </a:r>
            <a:r>
              <a:rPr lang="en-US" sz="2000" dirty="0" smtClean="0"/>
              <a:t> SNVT di Prov. </a:t>
            </a:r>
            <a:r>
              <a:rPr lang="en-US" sz="2000" dirty="0" err="1" smtClean="0"/>
              <a:t>Jateng</a:t>
            </a:r>
            <a:r>
              <a:rPr lang="en-US" sz="2000" dirty="0" smtClean="0"/>
              <a:t>;</a:t>
            </a:r>
          </a:p>
          <a:p>
            <a:pPr marL="228600" indent="-228600">
              <a:spcAft>
                <a:spcPts val="1200"/>
              </a:spcAft>
              <a:buFont typeface="+mj-lt"/>
              <a:buAutoNum type="arabicParenR"/>
            </a:pPr>
            <a:r>
              <a:rPr lang="en-US" sz="2000" dirty="0" smtClean="0"/>
              <a:t>BAPPEDA KABUPATEN/KOTA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Koordinator</a:t>
            </a:r>
            <a:r>
              <a:rPr lang="en-US" sz="2000" dirty="0" smtClean="0"/>
              <a:t> </a:t>
            </a:r>
            <a:r>
              <a:rPr lang="en-US" sz="2000" dirty="0" err="1" smtClean="0"/>
              <a:t>Peserta</a:t>
            </a:r>
            <a:r>
              <a:rPr lang="en-US" sz="2000" dirty="0" smtClean="0"/>
              <a:t>;</a:t>
            </a:r>
          </a:p>
          <a:p>
            <a:pPr marL="228600" indent="-228600">
              <a:spcAft>
                <a:spcPts val="1200"/>
              </a:spcAft>
              <a:buFont typeface="+mj-lt"/>
              <a:buAutoNum type="arabicParenR"/>
            </a:pPr>
            <a:r>
              <a:rPr lang="en-US" sz="2000" dirty="0" err="1" smtClean="0"/>
              <a:t>Dinas</a:t>
            </a:r>
            <a:r>
              <a:rPr lang="en-US" sz="2000" dirty="0" smtClean="0"/>
              <a:t> </a:t>
            </a:r>
            <a:r>
              <a:rPr lang="en-US" sz="2000" dirty="0" err="1" smtClean="0"/>
              <a:t>Perumahan</a:t>
            </a:r>
            <a:r>
              <a:rPr lang="en-US" sz="2000" dirty="0" smtClean="0"/>
              <a:t> Rakyat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Kawasan</a:t>
            </a:r>
            <a:r>
              <a:rPr lang="en-US" sz="2000" dirty="0" smtClean="0"/>
              <a:t> </a:t>
            </a:r>
            <a:r>
              <a:rPr lang="en-US" sz="2000" dirty="0" err="1" smtClean="0"/>
              <a:t>Permukiman</a:t>
            </a:r>
            <a:r>
              <a:rPr lang="en-US" sz="2000" dirty="0" smtClean="0"/>
              <a:t> </a:t>
            </a:r>
            <a:r>
              <a:rPr lang="en-US" sz="2000" dirty="0" err="1" smtClean="0"/>
              <a:t>Kabupaten</a:t>
            </a:r>
            <a:r>
              <a:rPr lang="en-US" sz="2000" dirty="0" smtClean="0"/>
              <a:t>/Kota:</a:t>
            </a:r>
          </a:p>
          <a:p>
            <a:pPr>
              <a:spcAft>
                <a:spcPts val="1200"/>
              </a:spcAft>
            </a:pPr>
            <a:endParaRPr lang="en-US" sz="1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768B2164-AAE4-4524-BFD7-C4E2773DEFCE}"/>
              </a:ext>
            </a:extLst>
          </p:cNvPr>
          <p:cNvSpPr/>
          <p:nvPr/>
        </p:nvSpPr>
        <p:spPr>
          <a:xfrm>
            <a:off x="7118262" y="1572075"/>
            <a:ext cx="3945199" cy="2817046"/>
          </a:xfrm>
          <a:prstGeom prst="rect">
            <a:avLst/>
          </a:prstGeom>
          <a:noFill/>
          <a:ln w="69850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B2A3E172-1EB0-4340-9B2A-7B970E304DB2}"/>
              </a:ext>
            </a:extLst>
          </p:cNvPr>
          <p:cNvSpPr/>
          <p:nvPr/>
        </p:nvSpPr>
        <p:spPr>
          <a:xfrm>
            <a:off x="11089484" y="6110438"/>
            <a:ext cx="321584" cy="321584"/>
          </a:xfrm>
          <a:prstGeom prst="rect">
            <a:avLst/>
          </a:prstGeom>
          <a:noFill/>
          <a:ln w="31750">
            <a:solidFill>
              <a:schemeClr val="accent4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CB7F8758-4F61-4CD9-9D46-DF9A124AAFCA}"/>
              </a:ext>
            </a:extLst>
          </p:cNvPr>
          <p:cNvSpPr txBox="1"/>
          <p:nvPr/>
        </p:nvSpPr>
        <p:spPr>
          <a:xfrm>
            <a:off x="11131214" y="6178897"/>
            <a:ext cx="23812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fld id="{216C679D-8EB1-4B4B-87B6-C94DB77B3373}" type="slidenum">
              <a:rPr lang="en-US" sz="1200" smtClean="0">
                <a:solidFill>
                  <a:prstClr val="white"/>
                </a:solidFill>
              </a:rPr>
              <a:pPr algn="ctr"/>
              <a:t>4</a:t>
            </a:fld>
            <a:endParaRPr 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298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KETENTUAN PELAKSANAAN DESK</a:t>
            </a:r>
            <a:endParaRPr lang="en-US" dirty="0"/>
          </a:p>
        </p:txBody>
      </p:sp>
      <p:grpSp>
        <p:nvGrpSpPr>
          <p:cNvPr id="26" name="Group 10"/>
          <p:cNvGrpSpPr>
            <a:grpSpLocks noChangeAspect="1"/>
          </p:cNvGrpSpPr>
          <p:nvPr/>
        </p:nvGrpSpPr>
        <p:grpSpPr bwMode="auto">
          <a:xfrm>
            <a:off x="4140334" y="1932329"/>
            <a:ext cx="752474" cy="750888"/>
            <a:chOff x="2965" y="1047"/>
            <a:chExt cx="474" cy="473"/>
          </a:xfrm>
          <a:solidFill>
            <a:schemeClr val="bg1"/>
          </a:solidFill>
        </p:grpSpPr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2965" y="1193"/>
              <a:ext cx="474" cy="214"/>
            </a:xfrm>
            <a:custGeom>
              <a:avLst/>
              <a:gdLst>
                <a:gd name="T0" fmla="*/ 449 w 517"/>
                <a:gd name="T1" fmla="*/ 234 h 234"/>
                <a:gd name="T2" fmla="*/ 449 w 517"/>
                <a:gd name="T3" fmla="*/ 230 h 234"/>
                <a:gd name="T4" fmla="*/ 449 w 517"/>
                <a:gd name="T5" fmla="*/ 162 h 234"/>
                <a:gd name="T6" fmla="*/ 435 w 517"/>
                <a:gd name="T7" fmla="*/ 148 h 234"/>
                <a:gd name="T8" fmla="*/ 81 w 517"/>
                <a:gd name="T9" fmla="*/ 148 h 234"/>
                <a:gd name="T10" fmla="*/ 67 w 517"/>
                <a:gd name="T11" fmla="*/ 161 h 234"/>
                <a:gd name="T12" fmla="*/ 67 w 517"/>
                <a:gd name="T13" fmla="*/ 230 h 234"/>
                <a:gd name="T14" fmla="*/ 67 w 517"/>
                <a:gd name="T15" fmla="*/ 234 h 234"/>
                <a:gd name="T16" fmla="*/ 64 w 517"/>
                <a:gd name="T17" fmla="*/ 234 h 234"/>
                <a:gd name="T18" fmla="*/ 13 w 517"/>
                <a:gd name="T19" fmla="*/ 234 h 234"/>
                <a:gd name="T20" fmla="*/ 0 w 517"/>
                <a:gd name="T21" fmla="*/ 220 h 234"/>
                <a:gd name="T22" fmla="*/ 0 w 517"/>
                <a:gd name="T23" fmla="*/ 14 h 234"/>
                <a:gd name="T24" fmla="*/ 14 w 517"/>
                <a:gd name="T25" fmla="*/ 0 h 234"/>
                <a:gd name="T26" fmla="*/ 503 w 517"/>
                <a:gd name="T27" fmla="*/ 0 h 234"/>
                <a:gd name="T28" fmla="*/ 517 w 517"/>
                <a:gd name="T29" fmla="*/ 14 h 234"/>
                <a:gd name="T30" fmla="*/ 517 w 517"/>
                <a:gd name="T31" fmla="*/ 220 h 234"/>
                <a:gd name="T32" fmla="*/ 503 w 517"/>
                <a:gd name="T33" fmla="*/ 234 h 234"/>
                <a:gd name="T34" fmla="*/ 452 w 517"/>
                <a:gd name="T35" fmla="*/ 234 h 234"/>
                <a:gd name="T36" fmla="*/ 449 w 517"/>
                <a:gd name="T37" fmla="*/ 234 h 234"/>
                <a:gd name="T38" fmla="*/ 431 w 517"/>
                <a:gd name="T39" fmla="*/ 105 h 234"/>
                <a:gd name="T40" fmla="*/ 455 w 517"/>
                <a:gd name="T41" fmla="*/ 80 h 234"/>
                <a:gd name="T42" fmla="*/ 431 w 517"/>
                <a:gd name="T43" fmla="*/ 55 h 234"/>
                <a:gd name="T44" fmla="*/ 406 w 517"/>
                <a:gd name="T45" fmla="*/ 80 h 234"/>
                <a:gd name="T46" fmla="*/ 431 w 517"/>
                <a:gd name="T47" fmla="*/ 1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7" h="234">
                  <a:moveTo>
                    <a:pt x="449" y="234"/>
                  </a:moveTo>
                  <a:cubicBezTo>
                    <a:pt x="449" y="232"/>
                    <a:pt x="449" y="231"/>
                    <a:pt x="449" y="230"/>
                  </a:cubicBezTo>
                  <a:cubicBezTo>
                    <a:pt x="449" y="207"/>
                    <a:pt x="449" y="184"/>
                    <a:pt x="449" y="162"/>
                  </a:cubicBezTo>
                  <a:cubicBezTo>
                    <a:pt x="449" y="153"/>
                    <a:pt x="444" y="148"/>
                    <a:pt x="435" y="148"/>
                  </a:cubicBezTo>
                  <a:cubicBezTo>
                    <a:pt x="317" y="148"/>
                    <a:pt x="199" y="148"/>
                    <a:pt x="81" y="148"/>
                  </a:cubicBezTo>
                  <a:cubicBezTo>
                    <a:pt x="73" y="148"/>
                    <a:pt x="67" y="153"/>
                    <a:pt x="67" y="161"/>
                  </a:cubicBezTo>
                  <a:cubicBezTo>
                    <a:pt x="67" y="184"/>
                    <a:pt x="67" y="207"/>
                    <a:pt x="67" y="230"/>
                  </a:cubicBezTo>
                  <a:cubicBezTo>
                    <a:pt x="67" y="231"/>
                    <a:pt x="67" y="232"/>
                    <a:pt x="67" y="234"/>
                  </a:cubicBezTo>
                  <a:cubicBezTo>
                    <a:pt x="66" y="234"/>
                    <a:pt x="65" y="234"/>
                    <a:pt x="64" y="234"/>
                  </a:cubicBezTo>
                  <a:cubicBezTo>
                    <a:pt x="47" y="234"/>
                    <a:pt x="30" y="234"/>
                    <a:pt x="13" y="234"/>
                  </a:cubicBezTo>
                  <a:cubicBezTo>
                    <a:pt x="4" y="234"/>
                    <a:pt x="0" y="229"/>
                    <a:pt x="0" y="220"/>
                  </a:cubicBezTo>
                  <a:cubicBezTo>
                    <a:pt x="0" y="151"/>
                    <a:pt x="0" y="83"/>
                    <a:pt x="0" y="14"/>
                  </a:cubicBezTo>
                  <a:cubicBezTo>
                    <a:pt x="0" y="5"/>
                    <a:pt x="4" y="0"/>
                    <a:pt x="14" y="0"/>
                  </a:cubicBezTo>
                  <a:cubicBezTo>
                    <a:pt x="177" y="0"/>
                    <a:pt x="340" y="0"/>
                    <a:pt x="503" y="0"/>
                  </a:cubicBezTo>
                  <a:cubicBezTo>
                    <a:pt x="512" y="0"/>
                    <a:pt x="517" y="5"/>
                    <a:pt x="517" y="14"/>
                  </a:cubicBezTo>
                  <a:cubicBezTo>
                    <a:pt x="517" y="82"/>
                    <a:pt x="517" y="151"/>
                    <a:pt x="517" y="220"/>
                  </a:cubicBezTo>
                  <a:cubicBezTo>
                    <a:pt x="517" y="229"/>
                    <a:pt x="512" y="234"/>
                    <a:pt x="503" y="234"/>
                  </a:cubicBezTo>
                  <a:cubicBezTo>
                    <a:pt x="486" y="234"/>
                    <a:pt x="469" y="234"/>
                    <a:pt x="452" y="234"/>
                  </a:cubicBezTo>
                  <a:cubicBezTo>
                    <a:pt x="451" y="234"/>
                    <a:pt x="451" y="234"/>
                    <a:pt x="449" y="234"/>
                  </a:cubicBezTo>
                  <a:close/>
                  <a:moveTo>
                    <a:pt x="431" y="105"/>
                  </a:moveTo>
                  <a:cubicBezTo>
                    <a:pt x="444" y="105"/>
                    <a:pt x="455" y="94"/>
                    <a:pt x="455" y="80"/>
                  </a:cubicBezTo>
                  <a:cubicBezTo>
                    <a:pt x="456" y="67"/>
                    <a:pt x="445" y="55"/>
                    <a:pt x="431" y="55"/>
                  </a:cubicBezTo>
                  <a:cubicBezTo>
                    <a:pt x="418" y="55"/>
                    <a:pt x="406" y="66"/>
                    <a:pt x="406" y="80"/>
                  </a:cubicBezTo>
                  <a:cubicBezTo>
                    <a:pt x="406" y="93"/>
                    <a:pt x="417" y="104"/>
                    <a:pt x="43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3038" y="1047"/>
              <a:ext cx="328" cy="134"/>
            </a:xfrm>
            <a:custGeom>
              <a:avLst/>
              <a:gdLst>
                <a:gd name="T0" fmla="*/ 0 w 357"/>
                <a:gd name="T1" fmla="*/ 147 h 147"/>
                <a:gd name="T2" fmla="*/ 0 w 357"/>
                <a:gd name="T3" fmla="*/ 0 h 147"/>
                <a:gd name="T4" fmla="*/ 357 w 357"/>
                <a:gd name="T5" fmla="*/ 0 h 147"/>
                <a:gd name="T6" fmla="*/ 357 w 357"/>
                <a:gd name="T7" fmla="*/ 147 h 147"/>
                <a:gd name="T8" fmla="*/ 0 w 35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147">
                  <a:moveTo>
                    <a:pt x="0" y="147"/>
                  </a:moveTo>
                  <a:cubicBezTo>
                    <a:pt x="0" y="98"/>
                    <a:pt x="0" y="49"/>
                    <a:pt x="0" y="0"/>
                  </a:cubicBezTo>
                  <a:cubicBezTo>
                    <a:pt x="119" y="0"/>
                    <a:pt x="238" y="0"/>
                    <a:pt x="357" y="0"/>
                  </a:cubicBezTo>
                  <a:cubicBezTo>
                    <a:pt x="357" y="49"/>
                    <a:pt x="357" y="98"/>
                    <a:pt x="357" y="147"/>
                  </a:cubicBezTo>
                  <a:cubicBezTo>
                    <a:pt x="238" y="147"/>
                    <a:pt x="119" y="147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3038" y="1340"/>
              <a:ext cx="328" cy="180"/>
            </a:xfrm>
            <a:custGeom>
              <a:avLst/>
              <a:gdLst>
                <a:gd name="T0" fmla="*/ 0 w 357"/>
                <a:gd name="T1" fmla="*/ 0 h 197"/>
                <a:gd name="T2" fmla="*/ 357 w 357"/>
                <a:gd name="T3" fmla="*/ 0 h 197"/>
                <a:gd name="T4" fmla="*/ 357 w 357"/>
                <a:gd name="T5" fmla="*/ 197 h 197"/>
                <a:gd name="T6" fmla="*/ 0 w 357"/>
                <a:gd name="T7" fmla="*/ 197 h 197"/>
                <a:gd name="T8" fmla="*/ 0 w 357"/>
                <a:gd name="T9" fmla="*/ 0 h 197"/>
                <a:gd name="T10" fmla="*/ 178 w 357"/>
                <a:gd name="T11" fmla="*/ 37 h 197"/>
                <a:gd name="T12" fmla="*/ 57 w 357"/>
                <a:gd name="T13" fmla="*/ 37 h 197"/>
                <a:gd name="T14" fmla="*/ 54 w 357"/>
                <a:gd name="T15" fmla="*/ 37 h 197"/>
                <a:gd name="T16" fmla="*/ 42 w 357"/>
                <a:gd name="T17" fmla="*/ 47 h 197"/>
                <a:gd name="T18" fmla="*/ 50 w 357"/>
                <a:gd name="T19" fmla="*/ 60 h 197"/>
                <a:gd name="T20" fmla="*/ 57 w 357"/>
                <a:gd name="T21" fmla="*/ 62 h 197"/>
                <a:gd name="T22" fmla="*/ 299 w 357"/>
                <a:gd name="T23" fmla="*/ 62 h 197"/>
                <a:gd name="T24" fmla="*/ 302 w 357"/>
                <a:gd name="T25" fmla="*/ 61 h 197"/>
                <a:gd name="T26" fmla="*/ 314 w 357"/>
                <a:gd name="T27" fmla="*/ 48 h 197"/>
                <a:gd name="T28" fmla="*/ 300 w 357"/>
                <a:gd name="T29" fmla="*/ 37 h 197"/>
                <a:gd name="T30" fmla="*/ 178 w 357"/>
                <a:gd name="T31" fmla="*/ 37 h 197"/>
                <a:gd name="T32" fmla="*/ 178 w 357"/>
                <a:gd name="T33" fmla="*/ 86 h 197"/>
                <a:gd name="T34" fmla="*/ 57 w 357"/>
                <a:gd name="T35" fmla="*/ 86 h 197"/>
                <a:gd name="T36" fmla="*/ 54 w 357"/>
                <a:gd name="T37" fmla="*/ 86 h 197"/>
                <a:gd name="T38" fmla="*/ 42 w 357"/>
                <a:gd name="T39" fmla="*/ 97 h 197"/>
                <a:gd name="T40" fmla="*/ 50 w 357"/>
                <a:gd name="T41" fmla="*/ 109 h 197"/>
                <a:gd name="T42" fmla="*/ 57 w 357"/>
                <a:gd name="T43" fmla="*/ 111 h 197"/>
                <a:gd name="T44" fmla="*/ 299 w 357"/>
                <a:gd name="T45" fmla="*/ 111 h 197"/>
                <a:gd name="T46" fmla="*/ 302 w 357"/>
                <a:gd name="T47" fmla="*/ 111 h 197"/>
                <a:gd name="T48" fmla="*/ 314 w 357"/>
                <a:gd name="T49" fmla="*/ 98 h 197"/>
                <a:gd name="T50" fmla="*/ 300 w 357"/>
                <a:gd name="T51" fmla="*/ 86 h 197"/>
                <a:gd name="T52" fmla="*/ 178 w 357"/>
                <a:gd name="T53" fmla="*/ 86 h 197"/>
                <a:gd name="T54" fmla="*/ 178 w 357"/>
                <a:gd name="T55" fmla="*/ 135 h 197"/>
                <a:gd name="T56" fmla="*/ 57 w 357"/>
                <a:gd name="T57" fmla="*/ 135 h 197"/>
                <a:gd name="T58" fmla="*/ 54 w 357"/>
                <a:gd name="T59" fmla="*/ 136 h 197"/>
                <a:gd name="T60" fmla="*/ 42 w 357"/>
                <a:gd name="T61" fmla="*/ 146 h 197"/>
                <a:gd name="T62" fmla="*/ 50 w 357"/>
                <a:gd name="T63" fmla="*/ 159 h 197"/>
                <a:gd name="T64" fmla="*/ 57 w 357"/>
                <a:gd name="T65" fmla="*/ 160 h 197"/>
                <a:gd name="T66" fmla="*/ 299 w 357"/>
                <a:gd name="T67" fmla="*/ 160 h 197"/>
                <a:gd name="T68" fmla="*/ 303 w 357"/>
                <a:gd name="T69" fmla="*/ 160 h 197"/>
                <a:gd name="T70" fmla="*/ 314 w 357"/>
                <a:gd name="T71" fmla="*/ 147 h 197"/>
                <a:gd name="T72" fmla="*/ 300 w 357"/>
                <a:gd name="T73" fmla="*/ 135 h 197"/>
                <a:gd name="T74" fmla="*/ 178 w 357"/>
                <a:gd name="T75" fmla="*/ 13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7" h="197">
                  <a:moveTo>
                    <a:pt x="0" y="0"/>
                  </a:moveTo>
                  <a:cubicBezTo>
                    <a:pt x="119" y="0"/>
                    <a:pt x="238" y="0"/>
                    <a:pt x="357" y="0"/>
                  </a:cubicBezTo>
                  <a:cubicBezTo>
                    <a:pt x="357" y="66"/>
                    <a:pt x="357" y="131"/>
                    <a:pt x="357" y="197"/>
                  </a:cubicBezTo>
                  <a:cubicBezTo>
                    <a:pt x="238" y="197"/>
                    <a:pt x="119" y="197"/>
                    <a:pt x="0" y="197"/>
                  </a:cubicBezTo>
                  <a:cubicBezTo>
                    <a:pt x="0" y="131"/>
                    <a:pt x="0" y="66"/>
                    <a:pt x="0" y="0"/>
                  </a:cubicBezTo>
                  <a:close/>
                  <a:moveTo>
                    <a:pt x="178" y="37"/>
                  </a:moveTo>
                  <a:cubicBezTo>
                    <a:pt x="138" y="37"/>
                    <a:pt x="98" y="37"/>
                    <a:pt x="57" y="37"/>
                  </a:cubicBezTo>
                  <a:cubicBezTo>
                    <a:pt x="56" y="37"/>
                    <a:pt x="55" y="37"/>
                    <a:pt x="54" y="37"/>
                  </a:cubicBezTo>
                  <a:cubicBezTo>
                    <a:pt x="48" y="37"/>
                    <a:pt x="43" y="42"/>
                    <a:pt x="42" y="47"/>
                  </a:cubicBezTo>
                  <a:cubicBezTo>
                    <a:pt x="41" y="52"/>
                    <a:pt x="44" y="58"/>
                    <a:pt x="50" y="60"/>
                  </a:cubicBezTo>
                  <a:cubicBezTo>
                    <a:pt x="52" y="61"/>
                    <a:pt x="54" y="62"/>
                    <a:pt x="57" y="62"/>
                  </a:cubicBezTo>
                  <a:cubicBezTo>
                    <a:pt x="138" y="62"/>
                    <a:pt x="218" y="62"/>
                    <a:pt x="299" y="62"/>
                  </a:cubicBezTo>
                  <a:cubicBezTo>
                    <a:pt x="300" y="62"/>
                    <a:pt x="301" y="62"/>
                    <a:pt x="302" y="61"/>
                  </a:cubicBezTo>
                  <a:cubicBezTo>
                    <a:pt x="309" y="61"/>
                    <a:pt x="314" y="55"/>
                    <a:pt x="314" y="48"/>
                  </a:cubicBezTo>
                  <a:cubicBezTo>
                    <a:pt x="314" y="42"/>
                    <a:pt x="308" y="37"/>
                    <a:pt x="300" y="37"/>
                  </a:cubicBezTo>
                  <a:cubicBezTo>
                    <a:pt x="260" y="37"/>
                    <a:pt x="219" y="37"/>
                    <a:pt x="178" y="37"/>
                  </a:cubicBezTo>
                  <a:close/>
                  <a:moveTo>
                    <a:pt x="178" y="86"/>
                  </a:moveTo>
                  <a:cubicBezTo>
                    <a:pt x="138" y="86"/>
                    <a:pt x="98" y="86"/>
                    <a:pt x="57" y="86"/>
                  </a:cubicBezTo>
                  <a:cubicBezTo>
                    <a:pt x="56" y="86"/>
                    <a:pt x="55" y="86"/>
                    <a:pt x="54" y="86"/>
                  </a:cubicBezTo>
                  <a:cubicBezTo>
                    <a:pt x="48" y="87"/>
                    <a:pt x="43" y="91"/>
                    <a:pt x="42" y="97"/>
                  </a:cubicBezTo>
                  <a:cubicBezTo>
                    <a:pt x="41" y="102"/>
                    <a:pt x="44" y="107"/>
                    <a:pt x="50" y="109"/>
                  </a:cubicBezTo>
                  <a:cubicBezTo>
                    <a:pt x="52" y="110"/>
                    <a:pt x="55" y="111"/>
                    <a:pt x="57" y="111"/>
                  </a:cubicBezTo>
                  <a:cubicBezTo>
                    <a:pt x="138" y="111"/>
                    <a:pt x="218" y="111"/>
                    <a:pt x="299" y="111"/>
                  </a:cubicBezTo>
                  <a:cubicBezTo>
                    <a:pt x="300" y="111"/>
                    <a:pt x="301" y="111"/>
                    <a:pt x="302" y="111"/>
                  </a:cubicBezTo>
                  <a:cubicBezTo>
                    <a:pt x="309" y="110"/>
                    <a:pt x="314" y="104"/>
                    <a:pt x="314" y="98"/>
                  </a:cubicBezTo>
                  <a:cubicBezTo>
                    <a:pt x="314" y="91"/>
                    <a:pt x="308" y="86"/>
                    <a:pt x="300" y="86"/>
                  </a:cubicBezTo>
                  <a:cubicBezTo>
                    <a:pt x="260" y="86"/>
                    <a:pt x="219" y="86"/>
                    <a:pt x="178" y="86"/>
                  </a:cubicBezTo>
                  <a:close/>
                  <a:moveTo>
                    <a:pt x="178" y="135"/>
                  </a:moveTo>
                  <a:cubicBezTo>
                    <a:pt x="138" y="135"/>
                    <a:pt x="98" y="135"/>
                    <a:pt x="57" y="135"/>
                  </a:cubicBezTo>
                  <a:cubicBezTo>
                    <a:pt x="56" y="135"/>
                    <a:pt x="55" y="135"/>
                    <a:pt x="54" y="136"/>
                  </a:cubicBezTo>
                  <a:cubicBezTo>
                    <a:pt x="48" y="136"/>
                    <a:pt x="43" y="140"/>
                    <a:pt x="42" y="146"/>
                  </a:cubicBezTo>
                  <a:cubicBezTo>
                    <a:pt x="41" y="151"/>
                    <a:pt x="44" y="157"/>
                    <a:pt x="50" y="159"/>
                  </a:cubicBezTo>
                  <a:cubicBezTo>
                    <a:pt x="52" y="160"/>
                    <a:pt x="54" y="160"/>
                    <a:pt x="57" y="160"/>
                  </a:cubicBezTo>
                  <a:cubicBezTo>
                    <a:pt x="138" y="160"/>
                    <a:pt x="218" y="160"/>
                    <a:pt x="299" y="160"/>
                  </a:cubicBezTo>
                  <a:cubicBezTo>
                    <a:pt x="300" y="160"/>
                    <a:pt x="301" y="160"/>
                    <a:pt x="303" y="160"/>
                  </a:cubicBezTo>
                  <a:cubicBezTo>
                    <a:pt x="309" y="159"/>
                    <a:pt x="314" y="153"/>
                    <a:pt x="314" y="147"/>
                  </a:cubicBezTo>
                  <a:cubicBezTo>
                    <a:pt x="313" y="140"/>
                    <a:pt x="308" y="135"/>
                    <a:pt x="300" y="135"/>
                  </a:cubicBezTo>
                  <a:cubicBezTo>
                    <a:pt x="259" y="135"/>
                    <a:pt x="219" y="135"/>
                    <a:pt x="178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3" name="Rectangle 7"/>
          <p:cNvSpPr/>
          <p:nvPr/>
        </p:nvSpPr>
        <p:spPr>
          <a:xfrm>
            <a:off x="381000" y="1660073"/>
            <a:ext cx="3127249" cy="1213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err="1" smtClean="0">
                <a:solidFill>
                  <a:prstClr val="white"/>
                </a:solidFill>
              </a:rPr>
              <a:t>Materi</a:t>
            </a:r>
            <a:r>
              <a:rPr lang="en-US" altLang="zh-CN" b="1" dirty="0" smtClean="0">
                <a:solidFill>
                  <a:prstClr val="white"/>
                </a:solidFill>
              </a:rPr>
              <a:t> Desk</a:t>
            </a:r>
          </a:p>
          <a:p>
            <a:pPr algn="r"/>
            <a:r>
              <a:rPr lang="en-US" altLang="zh-CN" sz="1400" dirty="0" err="1" smtClean="0">
                <a:solidFill>
                  <a:prstClr val="white"/>
                </a:solidFill>
              </a:rPr>
              <a:t>Peserta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telah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menyiapkan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Materi</a:t>
            </a:r>
            <a:r>
              <a:rPr lang="en-US" altLang="zh-CN" sz="1400" dirty="0" smtClean="0">
                <a:solidFill>
                  <a:prstClr val="white"/>
                </a:solidFill>
              </a:rPr>
              <a:t> Desk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sesuai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dengan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Lampiran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Undangan</a:t>
            </a:r>
            <a:endParaRPr lang="en-US" altLang="zh-CN" sz="1400" dirty="0">
              <a:solidFill>
                <a:srgbClr val="00B0F0"/>
              </a:solidFill>
            </a:endParaRPr>
          </a:p>
        </p:txBody>
      </p:sp>
      <p:grpSp>
        <p:nvGrpSpPr>
          <p:cNvPr id="35" name="Group 16"/>
          <p:cNvGrpSpPr>
            <a:grpSpLocks noChangeAspect="1"/>
          </p:cNvGrpSpPr>
          <p:nvPr/>
        </p:nvGrpSpPr>
        <p:grpSpPr bwMode="auto">
          <a:xfrm>
            <a:off x="4177595" y="3481305"/>
            <a:ext cx="677714" cy="800418"/>
            <a:chOff x="2975" y="2086"/>
            <a:chExt cx="475" cy="561"/>
          </a:xfrm>
          <a:solidFill>
            <a:schemeClr val="accent1"/>
          </a:solidFill>
        </p:grpSpPr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3136" y="2086"/>
              <a:ext cx="153" cy="561"/>
            </a:xfrm>
            <a:custGeom>
              <a:avLst/>
              <a:gdLst>
                <a:gd name="T0" fmla="*/ 1 w 768"/>
                <a:gd name="T1" fmla="*/ 2797 h 2819"/>
                <a:gd name="T2" fmla="*/ 18 w 768"/>
                <a:gd name="T3" fmla="*/ 430 h 2819"/>
                <a:gd name="T4" fmla="*/ 766 w 768"/>
                <a:gd name="T5" fmla="*/ 0 h 2819"/>
                <a:gd name="T6" fmla="*/ 768 w 768"/>
                <a:gd name="T7" fmla="*/ 2358 h 2819"/>
                <a:gd name="T8" fmla="*/ 21 w 768"/>
                <a:gd name="T9" fmla="*/ 2809 h 2819"/>
                <a:gd name="T10" fmla="*/ 152 w 768"/>
                <a:gd name="T11" fmla="*/ 1066 h 2819"/>
                <a:gd name="T12" fmla="*/ 543 w 768"/>
                <a:gd name="T13" fmla="*/ 885 h 2819"/>
                <a:gd name="T14" fmla="*/ 659 w 768"/>
                <a:gd name="T15" fmla="*/ 793 h 2819"/>
                <a:gd name="T16" fmla="*/ 618 w 768"/>
                <a:gd name="T17" fmla="*/ 790 h 2819"/>
                <a:gd name="T18" fmla="*/ 172 w 768"/>
                <a:gd name="T19" fmla="*/ 1048 h 2819"/>
                <a:gd name="T20" fmla="*/ 661 w 768"/>
                <a:gd name="T21" fmla="*/ 1540 h 2819"/>
                <a:gd name="T22" fmla="*/ 419 w 768"/>
                <a:gd name="T23" fmla="*/ 1634 h 2819"/>
                <a:gd name="T24" fmla="*/ 152 w 768"/>
                <a:gd name="T25" fmla="*/ 1817 h 2819"/>
                <a:gd name="T26" fmla="*/ 318 w 768"/>
                <a:gd name="T27" fmla="*/ 1745 h 2819"/>
                <a:gd name="T28" fmla="*/ 661 w 768"/>
                <a:gd name="T29" fmla="*/ 1540 h 2819"/>
                <a:gd name="T30" fmla="*/ 175 w 768"/>
                <a:gd name="T31" fmla="*/ 856 h 2819"/>
                <a:gd name="T32" fmla="*/ 549 w 768"/>
                <a:gd name="T33" fmla="*/ 643 h 2819"/>
                <a:gd name="T34" fmla="*/ 657 w 768"/>
                <a:gd name="T35" fmla="*/ 554 h 2819"/>
                <a:gd name="T36" fmla="*/ 612 w 768"/>
                <a:gd name="T37" fmla="*/ 554 h 2819"/>
                <a:gd name="T38" fmla="*/ 172 w 768"/>
                <a:gd name="T39" fmla="*/ 810 h 2819"/>
                <a:gd name="T40" fmla="*/ 660 w 768"/>
                <a:gd name="T41" fmla="*/ 335 h 2819"/>
                <a:gd name="T42" fmla="*/ 618 w 768"/>
                <a:gd name="T43" fmla="*/ 314 h 2819"/>
                <a:gd name="T44" fmla="*/ 165 w 768"/>
                <a:gd name="T45" fmla="*/ 575 h 2819"/>
                <a:gd name="T46" fmla="*/ 187 w 768"/>
                <a:gd name="T47" fmla="*/ 614 h 2819"/>
                <a:gd name="T48" fmla="*/ 371 w 768"/>
                <a:gd name="T49" fmla="*/ 509 h 2819"/>
                <a:gd name="T50" fmla="*/ 660 w 768"/>
                <a:gd name="T51" fmla="*/ 335 h 2819"/>
                <a:gd name="T52" fmla="*/ 191 w 768"/>
                <a:gd name="T53" fmla="*/ 1342 h 2819"/>
                <a:gd name="T54" fmla="*/ 644 w 768"/>
                <a:gd name="T55" fmla="*/ 1080 h 2819"/>
                <a:gd name="T56" fmla="*/ 624 w 768"/>
                <a:gd name="T57" fmla="*/ 1040 h 2819"/>
                <a:gd name="T58" fmla="*/ 172 w 768"/>
                <a:gd name="T59" fmla="*/ 1301 h 2819"/>
                <a:gd name="T60" fmla="*/ 662 w 768"/>
                <a:gd name="T61" fmla="*/ 1778 h 2819"/>
                <a:gd name="T62" fmla="*/ 169 w 768"/>
                <a:gd name="T63" fmla="*/ 2017 h 2819"/>
                <a:gd name="T64" fmla="*/ 192 w 768"/>
                <a:gd name="T65" fmla="*/ 2055 h 2819"/>
                <a:gd name="T66" fmla="*/ 641 w 768"/>
                <a:gd name="T67" fmla="*/ 1796 h 2819"/>
                <a:gd name="T68" fmla="*/ 152 w 768"/>
                <a:gd name="T69" fmla="*/ 2271 h 2819"/>
                <a:gd name="T70" fmla="*/ 642 w 768"/>
                <a:gd name="T71" fmla="*/ 2034 h 2819"/>
                <a:gd name="T72" fmla="*/ 618 w 768"/>
                <a:gd name="T73" fmla="*/ 1996 h 2819"/>
                <a:gd name="T74" fmla="*/ 172 w 768"/>
                <a:gd name="T75" fmla="*/ 2253 h 2819"/>
                <a:gd name="T76" fmla="*/ 666 w 768"/>
                <a:gd name="T77" fmla="*/ 2251 h 2819"/>
                <a:gd name="T78" fmla="*/ 622 w 768"/>
                <a:gd name="T79" fmla="*/ 2233 h 2819"/>
                <a:gd name="T80" fmla="*/ 168 w 768"/>
                <a:gd name="T81" fmla="*/ 2494 h 2819"/>
                <a:gd name="T82" fmla="*/ 192 w 768"/>
                <a:gd name="T83" fmla="*/ 2532 h 2819"/>
                <a:gd name="T84" fmla="*/ 640 w 768"/>
                <a:gd name="T85" fmla="*/ 2273 h 2819"/>
                <a:gd name="T86" fmla="*/ 662 w 768"/>
                <a:gd name="T87" fmla="*/ 1301 h 2819"/>
                <a:gd name="T88" fmla="*/ 165 w 768"/>
                <a:gd name="T89" fmla="*/ 1543 h 2819"/>
                <a:gd name="T90" fmla="*/ 185 w 768"/>
                <a:gd name="T91" fmla="*/ 1582 h 2819"/>
                <a:gd name="T92" fmla="*/ 299 w 768"/>
                <a:gd name="T93" fmla="*/ 1516 h 2819"/>
                <a:gd name="T94" fmla="*/ 662 w 768"/>
                <a:gd name="T95" fmla="*/ 1301 h 2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8" h="2819">
                  <a:moveTo>
                    <a:pt x="1" y="2819"/>
                  </a:moveTo>
                  <a:cubicBezTo>
                    <a:pt x="1" y="2809"/>
                    <a:pt x="1" y="2803"/>
                    <a:pt x="1" y="2797"/>
                  </a:cubicBezTo>
                  <a:cubicBezTo>
                    <a:pt x="1" y="2018"/>
                    <a:pt x="1" y="1240"/>
                    <a:pt x="0" y="461"/>
                  </a:cubicBezTo>
                  <a:cubicBezTo>
                    <a:pt x="0" y="446"/>
                    <a:pt x="5" y="437"/>
                    <a:pt x="18" y="430"/>
                  </a:cubicBezTo>
                  <a:cubicBezTo>
                    <a:pt x="262" y="290"/>
                    <a:pt x="505" y="149"/>
                    <a:pt x="748" y="9"/>
                  </a:cubicBezTo>
                  <a:cubicBezTo>
                    <a:pt x="753" y="6"/>
                    <a:pt x="759" y="3"/>
                    <a:pt x="766" y="0"/>
                  </a:cubicBezTo>
                  <a:cubicBezTo>
                    <a:pt x="767" y="8"/>
                    <a:pt x="767" y="14"/>
                    <a:pt x="767" y="20"/>
                  </a:cubicBezTo>
                  <a:cubicBezTo>
                    <a:pt x="767" y="800"/>
                    <a:pt x="767" y="1579"/>
                    <a:pt x="768" y="2358"/>
                  </a:cubicBezTo>
                  <a:cubicBezTo>
                    <a:pt x="768" y="2372"/>
                    <a:pt x="763" y="2380"/>
                    <a:pt x="751" y="2388"/>
                  </a:cubicBezTo>
                  <a:cubicBezTo>
                    <a:pt x="507" y="2528"/>
                    <a:pt x="264" y="2668"/>
                    <a:pt x="21" y="2809"/>
                  </a:cubicBezTo>
                  <a:cubicBezTo>
                    <a:pt x="15" y="2812"/>
                    <a:pt x="9" y="2814"/>
                    <a:pt x="1" y="2819"/>
                  </a:cubicBezTo>
                  <a:close/>
                  <a:moveTo>
                    <a:pt x="152" y="1066"/>
                  </a:moveTo>
                  <a:cubicBezTo>
                    <a:pt x="152" y="1093"/>
                    <a:pt x="170" y="1101"/>
                    <a:pt x="192" y="1088"/>
                  </a:cubicBezTo>
                  <a:cubicBezTo>
                    <a:pt x="309" y="1021"/>
                    <a:pt x="426" y="953"/>
                    <a:pt x="543" y="885"/>
                  </a:cubicBezTo>
                  <a:cubicBezTo>
                    <a:pt x="579" y="865"/>
                    <a:pt x="614" y="844"/>
                    <a:pt x="650" y="824"/>
                  </a:cubicBezTo>
                  <a:cubicBezTo>
                    <a:pt x="663" y="816"/>
                    <a:pt x="665" y="805"/>
                    <a:pt x="659" y="793"/>
                  </a:cubicBezTo>
                  <a:cubicBezTo>
                    <a:pt x="652" y="781"/>
                    <a:pt x="641" y="777"/>
                    <a:pt x="628" y="784"/>
                  </a:cubicBezTo>
                  <a:cubicBezTo>
                    <a:pt x="625" y="786"/>
                    <a:pt x="621" y="788"/>
                    <a:pt x="618" y="790"/>
                  </a:cubicBezTo>
                  <a:cubicBezTo>
                    <a:pt x="542" y="834"/>
                    <a:pt x="466" y="878"/>
                    <a:pt x="390" y="922"/>
                  </a:cubicBezTo>
                  <a:cubicBezTo>
                    <a:pt x="317" y="964"/>
                    <a:pt x="245" y="1006"/>
                    <a:pt x="172" y="1048"/>
                  </a:cubicBezTo>
                  <a:cubicBezTo>
                    <a:pt x="163" y="1053"/>
                    <a:pt x="156" y="1062"/>
                    <a:pt x="152" y="1066"/>
                  </a:cubicBezTo>
                  <a:close/>
                  <a:moveTo>
                    <a:pt x="661" y="1540"/>
                  </a:moveTo>
                  <a:cubicBezTo>
                    <a:pt x="661" y="1513"/>
                    <a:pt x="642" y="1506"/>
                    <a:pt x="621" y="1518"/>
                  </a:cubicBezTo>
                  <a:cubicBezTo>
                    <a:pt x="554" y="1557"/>
                    <a:pt x="487" y="1595"/>
                    <a:pt x="419" y="1634"/>
                  </a:cubicBezTo>
                  <a:cubicBezTo>
                    <a:pt x="335" y="1683"/>
                    <a:pt x="250" y="1732"/>
                    <a:pt x="166" y="1781"/>
                  </a:cubicBezTo>
                  <a:cubicBezTo>
                    <a:pt x="148" y="1792"/>
                    <a:pt x="143" y="1805"/>
                    <a:pt x="152" y="1817"/>
                  </a:cubicBezTo>
                  <a:cubicBezTo>
                    <a:pt x="162" y="1831"/>
                    <a:pt x="175" y="1828"/>
                    <a:pt x="188" y="1820"/>
                  </a:cubicBezTo>
                  <a:cubicBezTo>
                    <a:pt x="231" y="1794"/>
                    <a:pt x="275" y="1770"/>
                    <a:pt x="318" y="1745"/>
                  </a:cubicBezTo>
                  <a:cubicBezTo>
                    <a:pt x="426" y="1683"/>
                    <a:pt x="533" y="1621"/>
                    <a:pt x="641" y="1558"/>
                  </a:cubicBezTo>
                  <a:cubicBezTo>
                    <a:pt x="650" y="1553"/>
                    <a:pt x="656" y="1544"/>
                    <a:pt x="661" y="1540"/>
                  </a:cubicBezTo>
                  <a:close/>
                  <a:moveTo>
                    <a:pt x="143" y="836"/>
                  </a:moveTo>
                  <a:cubicBezTo>
                    <a:pt x="157" y="845"/>
                    <a:pt x="165" y="853"/>
                    <a:pt x="175" y="856"/>
                  </a:cubicBezTo>
                  <a:cubicBezTo>
                    <a:pt x="180" y="858"/>
                    <a:pt x="188" y="852"/>
                    <a:pt x="195" y="848"/>
                  </a:cubicBezTo>
                  <a:cubicBezTo>
                    <a:pt x="313" y="780"/>
                    <a:pt x="431" y="711"/>
                    <a:pt x="549" y="643"/>
                  </a:cubicBezTo>
                  <a:cubicBezTo>
                    <a:pt x="581" y="624"/>
                    <a:pt x="614" y="605"/>
                    <a:pt x="647" y="586"/>
                  </a:cubicBezTo>
                  <a:cubicBezTo>
                    <a:pt x="660" y="578"/>
                    <a:pt x="665" y="567"/>
                    <a:pt x="657" y="554"/>
                  </a:cubicBezTo>
                  <a:cubicBezTo>
                    <a:pt x="649" y="541"/>
                    <a:pt x="637" y="540"/>
                    <a:pt x="624" y="547"/>
                  </a:cubicBezTo>
                  <a:cubicBezTo>
                    <a:pt x="620" y="549"/>
                    <a:pt x="616" y="552"/>
                    <a:pt x="612" y="554"/>
                  </a:cubicBezTo>
                  <a:cubicBezTo>
                    <a:pt x="560" y="584"/>
                    <a:pt x="507" y="615"/>
                    <a:pt x="455" y="645"/>
                  </a:cubicBezTo>
                  <a:cubicBezTo>
                    <a:pt x="361" y="700"/>
                    <a:pt x="266" y="755"/>
                    <a:pt x="172" y="810"/>
                  </a:cubicBezTo>
                  <a:cubicBezTo>
                    <a:pt x="163" y="815"/>
                    <a:pt x="156" y="824"/>
                    <a:pt x="143" y="836"/>
                  </a:cubicBezTo>
                  <a:close/>
                  <a:moveTo>
                    <a:pt x="660" y="335"/>
                  </a:moveTo>
                  <a:cubicBezTo>
                    <a:pt x="661" y="313"/>
                    <a:pt x="647" y="302"/>
                    <a:pt x="632" y="307"/>
                  </a:cubicBezTo>
                  <a:cubicBezTo>
                    <a:pt x="627" y="308"/>
                    <a:pt x="623" y="311"/>
                    <a:pt x="618" y="314"/>
                  </a:cubicBezTo>
                  <a:cubicBezTo>
                    <a:pt x="505" y="379"/>
                    <a:pt x="391" y="445"/>
                    <a:pt x="278" y="510"/>
                  </a:cubicBezTo>
                  <a:cubicBezTo>
                    <a:pt x="240" y="532"/>
                    <a:pt x="203" y="553"/>
                    <a:pt x="165" y="575"/>
                  </a:cubicBezTo>
                  <a:cubicBezTo>
                    <a:pt x="153" y="583"/>
                    <a:pt x="147" y="593"/>
                    <a:pt x="155" y="607"/>
                  </a:cubicBezTo>
                  <a:cubicBezTo>
                    <a:pt x="162" y="620"/>
                    <a:pt x="174" y="622"/>
                    <a:pt x="187" y="614"/>
                  </a:cubicBezTo>
                  <a:cubicBezTo>
                    <a:pt x="192" y="612"/>
                    <a:pt x="196" y="610"/>
                    <a:pt x="200" y="607"/>
                  </a:cubicBezTo>
                  <a:cubicBezTo>
                    <a:pt x="257" y="575"/>
                    <a:pt x="314" y="542"/>
                    <a:pt x="371" y="509"/>
                  </a:cubicBezTo>
                  <a:cubicBezTo>
                    <a:pt x="460" y="457"/>
                    <a:pt x="550" y="405"/>
                    <a:pt x="640" y="353"/>
                  </a:cubicBezTo>
                  <a:cubicBezTo>
                    <a:pt x="649" y="348"/>
                    <a:pt x="656" y="339"/>
                    <a:pt x="660" y="335"/>
                  </a:cubicBezTo>
                  <a:close/>
                  <a:moveTo>
                    <a:pt x="152" y="1318"/>
                  </a:moveTo>
                  <a:cubicBezTo>
                    <a:pt x="152" y="1345"/>
                    <a:pt x="170" y="1353"/>
                    <a:pt x="191" y="1342"/>
                  </a:cubicBezTo>
                  <a:cubicBezTo>
                    <a:pt x="284" y="1288"/>
                    <a:pt x="376" y="1235"/>
                    <a:pt x="469" y="1181"/>
                  </a:cubicBezTo>
                  <a:cubicBezTo>
                    <a:pt x="527" y="1147"/>
                    <a:pt x="585" y="1114"/>
                    <a:pt x="644" y="1080"/>
                  </a:cubicBezTo>
                  <a:cubicBezTo>
                    <a:pt x="658" y="1072"/>
                    <a:pt x="666" y="1063"/>
                    <a:pt x="659" y="1047"/>
                  </a:cubicBezTo>
                  <a:cubicBezTo>
                    <a:pt x="654" y="1034"/>
                    <a:pt x="639" y="1031"/>
                    <a:pt x="624" y="1040"/>
                  </a:cubicBezTo>
                  <a:cubicBezTo>
                    <a:pt x="577" y="1067"/>
                    <a:pt x="530" y="1094"/>
                    <a:pt x="483" y="1121"/>
                  </a:cubicBezTo>
                  <a:cubicBezTo>
                    <a:pt x="380" y="1181"/>
                    <a:pt x="276" y="1241"/>
                    <a:pt x="172" y="1301"/>
                  </a:cubicBezTo>
                  <a:cubicBezTo>
                    <a:pt x="164" y="1306"/>
                    <a:pt x="157" y="1314"/>
                    <a:pt x="152" y="1318"/>
                  </a:cubicBezTo>
                  <a:close/>
                  <a:moveTo>
                    <a:pt x="662" y="1778"/>
                  </a:moveTo>
                  <a:cubicBezTo>
                    <a:pt x="661" y="1751"/>
                    <a:pt x="643" y="1743"/>
                    <a:pt x="622" y="1755"/>
                  </a:cubicBezTo>
                  <a:cubicBezTo>
                    <a:pt x="471" y="1842"/>
                    <a:pt x="320" y="1930"/>
                    <a:pt x="169" y="2017"/>
                  </a:cubicBezTo>
                  <a:cubicBezTo>
                    <a:pt x="156" y="2025"/>
                    <a:pt x="147" y="2034"/>
                    <a:pt x="155" y="2050"/>
                  </a:cubicBezTo>
                  <a:cubicBezTo>
                    <a:pt x="161" y="2064"/>
                    <a:pt x="174" y="2066"/>
                    <a:pt x="192" y="2055"/>
                  </a:cubicBezTo>
                  <a:cubicBezTo>
                    <a:pt x="223" y="2038"/>
                    <a:pt x="253" y="2020"/>
                    <a:pt x="284" y="2002"/>
                  </a:cubicBezTo>
                  <a:cubicBezTo>
                    <a:pt x="403" y="1934"/>
                    <a:pt x="522" y="1865"/>
                    <a:pt x="641" y="1796"/>
                  </a:cubicBezTo>
                  <a:cubicBezTo>
                    <a:pt x="650" y="1790"/>
                    <a:pt x="657" y="1782"/>
                    <a:pt x="662" y="1778"/>
                  </a:cubicBezTo>
                  <a:close/>
                  <a:moveTo>
                    <a:pt x="152" y="2271"/>
                  </a:moveTo>
                  <a:cubicBezTo>
                    <a:pt x="152" y="2298"/>
                    <a:pt x="170" y="2306"/>
                    <a:pt x="191" y="2294"/>
                  </a:cubicBezTo>
                  <a:cubicBezTo>
                    <a:pt x="341" y="2208"/>
                    <a:pt x="491" y="2121"/>
                    <a:pt x="642" y="2034"/>
                  </a:cubicBezTo>
                  <a:cubicBezTo>
                    <a:pt x="656" y="2026"/>
                    <a:pt x="666" y="2017"/>
                    <a:pt x="658" y="1999"/>
                  </a:cubicBezTo>
                  <a:cubicBezTo>
                    <a:pt x="651" y="1986"/>
                    <a:pt x="637" y="1985"/>
                    <a:pt x="618" y="1996"/>
                  </a:cubicBezTo>
                  <a:cubicBezTo>
                    <a:pt x="578" y="2019"/>
                    <a:pt x="538" y="2042"/>
                    <a:pt x="499" y="2065"/>
                  </a:cubicBezTo>
                  <a:cubicBezTo>
                    <a:pt x="390" y="2128"/>
                    <a:pt x="281" y="2190"/>
                    <a:pt x="172" y="2253"/>
                  </a:cubicBezTo>
                  <a:cubicBezTo>
                    <a:pt x="163" y="2259"/>
                    <a:pt x="156" y="2267"/>
                    <a:pt x="152" y="2271"/>
                  </a:cubicBezTo>
                  <a:close/>
                  <a:moveTo>
                    <a:pt x="666" y="2251"/>
                  </a:moveTo>
                  <a:cubicBezTo>
                    <a:pt x="659" y="2241"/>
                    <a:pt x="655" y="2231"/>
                    <a:pt x="649" y="2230"/>
                  </a:cubicBezTo>
                  <a:cubicBezTo>
                    <a:pt x="641" y="2228"/>
                    <a:pt x="629" y="2229"/>
                    <a:pt x="622" y="2233"/>
                  </a:cubicBezTo>
                  <a:cubicBezTo>
                    <a:pt x="540" y="2279"/>
                    <a:pt x="458" y="2327"/>
                    <a:pt x="376" y="2374"/>
                  </a:cubicBezTo>
                  <a:cubicBezTo>
                    <a:pt x="307" y="2414"/>
                    <a:pt x="237" y="2454"/>
                    <a:pt x="168" y="2494"/>
                  </a:cubicBezTo>
                  <a:cubicBezTo>
                    <a:pt x="151" y="2504"/>
                    <a:pt x="147" y="2519"/>
                    <a:pt x="158" y="2531"/>
                  </a:cubicBezTo>
                  <a:cubicBezTo>
                    <a:pt x="169" y="2543"/>
                    <a:pt x="180" y="2539"/>
                    <a:pt x="192" y="2532"/>
                  </a:cubicBezTo>
                  <a:cubicBezTo>
                    <a:pt x="243" y="2503"/>
                    <a:pt x="293" y="2473"/>
                    <a:pt x="344" y="2444"/>
                  </a:cubicBezTo>
                  <a:cubicBezTo>
                    <a:pt x="443" y="2387"/>
                    <a:pt x="541" y="2330"/>
                    <a:pt x="640" y="2273"/>
                  </a:cubicBezTo>
                  <a:cubicBezTo>
                    <a:pt x="649" y="2268"/>
                    <a:pt x="656" y="2259"/>
                    <a:pt x="666" y="2251"/>
                  </a:cubicBezTo>
                  <a:close/>
                  <a:moveTo>
                    <a:pt x="662" y="1301"/>
                  </a:moveTo>
                  <a:cubicBezTo>
                    <a:pt x="662" y="1275"/>
                    <a:pt x="643" y="1267"/>
                    <a:pt x="623" y="1279"/>
                  </a:cubicBezTo>
                  <a:cubicBezTo>
                    <a:pt x="470" y="1367"/>
                    <a:pt x="317" y="1455"/>
                    <a:pt x="165" y="1543"/>
                  </a:cubicBezTo>
                  <a:cubicBezTo>
                    <a:pt x="151" y="1550"/>
                    <a:pt x="148" y="1561"/>
                    <a:pt x="155" y="1573"/>
                  </a:cubicBezTo>
                  <a:cubicBezTo>
                    <a:pt x="161" y="1585"/>
                    <a:pt x="172" y="1589"/>
                    <a:pt x="185" y="1582"/>
                  </a:cubicBezTo>
                  <a:cubicBezTo>
                    <a:pt x="190" y="1579"/>
                    <a:pt x="194" y="1577"/>
                    <a:pt x="199" y="1574"/>
                  </a:cubicBezTo>
                  <a:cubicBezTo>
                    <a:pt x="232" y="1555"/>
                    <a:pt x="266" y="1536"/>
                    <a:pt x="299" y="1516"/>
                  </a:cubicBezTo>
                  <a:cubicBezTo>
                    <a:pt x="414" y="1451"/>
                    <a:pt x="528" y="1385"/>
                    <a:pt x="642" y="1319"/>
                  </a:cubicBezTo>
                  <a:cubicBezTo>
                    <a:pt x="651" y="1314"/>
                    <a:pt x="658" y="1306"/>
                    <a:pt x="662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2975" y="2086"/>
              <a:ext cx="152" cy="561"/>
            </a:xfrm>
            <a:custGeom>
              <a:avLst/>
              <a:gdLst>
                <a:gd name="T0" fmla="*/ 20 w 766"/>
                <a:gd name="T1" fmla="*/ 10 h 2819"/>
                <a:gd name="T2" fmla="*/ 766 w 766"/>
                <a:gd name="T3" fmla="*/ 458 h 2819"/>
                <a:gd name="T4" fmla="*/ 764 w 766"/>
                <a:gd name="T5" fmla="*/ 2819 h 2819"/>
                <a:gd name="T6" fmla="*/ 17 w 766"/>
                <a:gd name="T7" fmla="*/ 2388 h 2819"/>
                <a:gd name="T8" fmla="*/ 0 w 766"/>
                <a:gd name="T9" fmla="*/ 21 h 2819"/>
                <a:gd name="T10" fmla="*/ 640 w 766"/>
                <a:gd name="T11" fmla="*/ 1056 h 2819"/>
                <a:gd name="T12" fmla="*/ 641 w 766"/>
                <a:gd name="T13" fmla="*/ 535 h 2819"/>
                <a:gd name="T14" fmla="*/ 155 w 766"/>
                <a:gd name="T15" fmla="*/ 240 h 2819"/>
                <a:gd name="T16" fmla="*/ 104 w 766"/>
                <a:gd name="T17" fmla="*/ 227 h 2819"/>
                <a:gd name="T18" fmla="*/ 119 w 766"/>
                <a:gd name="T19" fmla="*/ 756 h 2819"/>
                <a:gd name="T20" fmla="*/ 640 w 766"/>
                <a:gd name="T21" fmla="*/ 1056 h 2819"/>
                <a:gd name="T22" fmla="*/ 607 w 766"/>
                <a:gd name="T23" fmla="*/ 2253 h 2819"/>
                <a:gd name="T24" fmla="*/ 146 w 766"/>
                <a:gd name="T25" fmla="*/ 1988 h 2819"/>
                <a:gd name="T26" fmla="*/ 124 w 766"/>
                <a:gd name="T27" fmla="*/ 2024 h 2819"/>
                <a:gd name="T28" fmla="*/ 481 w 766"/>
                <a:gd name="T29" fmla="*/ 2232 h 2819"/>
                <a:gd name="T30" fmla="*/ 628 w 766"/>
                <a:gd name="T31" fmla="*/ 2272 h 2819"/>
                <a:gd name="T32" fmla="*/ 626 w 766"/>
                <a:gd name="T33" fmla="*/ 2521 h 2819"/>
                <a:gd name="T34" fmla="*/ 157 w 766"/>
                <a:gd name="T35" fmla="*/ 2231 h 2819"/>
                <a:gd name="T36" fmla="*/ 135 w 766"/>
                <a:gd name="T37" fmla="*/ 2270 h 2819"/>
                <a:gd name="T38" fmla="*/ 608 w 766"/>
                <a:gd name="T39" fmla="*/ 2541 h 2819"/>
                <a:gd name="T40" fmla="*/ 626 w 766"/>
                <a:gd name="T41" fmla="*/ 2045 h 2819"/>
                <a:gd name="T42" fmla="*/ 449 w 766"/>
                <a:gd name="T43" fmla="*/ 1924 h 2819"/>
                <a:gd name="T44" fmla="*/ 133 w 766"/>
                <a:gd name="T45" fmla="*/ 1751 h 2819"/>
                <a:gd name="T46" fmla="*/ 133 w 766"/>
                <a:gd name="T47" fmla="*/ 1793 h 2819"/>
                <a:gd name="T48" fmla="*/ 608 w 766"/>
                <a:gd name="T49" fmla="*/ 2064 h 2819"/>
                <a:gd name="T50" fmla="*/ 624 w 766"/>
                <a:gd name="T51" fmla="*/ 1334 h 2819"/>
                <a:gd name="T52" fmla="*/ 604 w 766"/>
                <a:gd name="T53" fmla="*/ 1298 h 2819"/>
                <a:gd name="T54" fmla="*/ 156 w 766"/>
                <a:gd name="T55" fmla="*/ 1040 h 2819"/>
                <a:gd name="T56" fmla="*/ 134 w 766"/>
                <a:gd name="T57" fmla="*/ 1079 h 2819"/>
                <a:gd name="T58" fmla="*/ 605 w 766"/>
                <a:gd name="T59" fmla="*/ 1349 h 2819"/>
                <a:gd name="T60" fmla="*/ 625 w 766"/>
                <a:gd name="T61" fmla="*/ 1571 h 2819"/>
                <a:gd name="T62" fmla="*/ 606 w 766"/>
                <a:gd name="T63" fmla="*/ 1538 h 2819"/>
                <a:gd name="T64" fmla="*/ 155 w 766"/>
                <a:gd name="T65" fmla="*/ 1277 h 2819"/>
                <a:gd name="T66" fmla="*/ 132 w 766"/>
                <a:gd name="T67" fmla="*/ 1316 h 2819"/>
                <a:gd name="T68" fmla="*/ 587 w 766"/>
                <a:gd name="T69" fmla="*/ 1579 h 2819"/>
                <a:gd name="T70" fmla="*/ 628 w 766"/>
                <a:gd name="T71" fmla="*/ 1796 h 2819"/>
                <a:gd name="T72" fmla="*/ 165 w 766"/>
                <a:gd name="T73" fmla="*/ 1522 h 2819"/>
                <a:gd name="T74" fmla="*/ 121 w 766"/>
                <a:gd name="T75" fmla="*/ 1524 h 2819"/>
                <a:gd name="T76" fmla="*/ 139 w 766"/>
                <a:gd name="T77" fmla="*/ 1559 h 2819"/>
                <a:gd name="T78" fmla="*/ 596 w 766"/>
                <a:gd name="T79" fmla="*/ 1821 h 2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2819">
                  <a:moveTo>
                    <a:pt x="1" y="0"/>
                  </a:moveTo>
                  <a:cubicBezTo>
                    <a:pt x="9" y="4"/>
                    <a:pt x="15" y="7"/>
                    <a:pt x="20" y="10"/>
                  </a:cubicBezTo>
                  <a:cubicBezTo>
                    <a:pt x="264" y="150"/>
                    <a:pt x="507" y="291"/>
                    <a:pt x="750" y="431"/>
                  </a:cubicBezTo>
                  <a:cubicBezTo>
                    <a:pt x="762" y="438"/>
                    <a:pt x="766" y="444"/>
                    <a:pt x="766" y="458"/>
                  </a:cubicBezTo>
                  <a:cubicBezTo>
                    <a:pt x="766" y="1238"/>
                    <a:pt x="766" y="2019"/>
                    <a:pt x="766" y="2799"/>
                  </a:cubicBezTo>
                  <a:cubicBezTo>
                    <a:pt x="766" y="2805"/>
                    <a:pt x="765" y="2810"/>
                    <a:pt x="764" y="2819"/>
                  </a:cubicBezTo>
                  <a:cubicBezTo>
                    <a:pt x="731" y="2800"/>
                    <a:pt x="700" y="2782"/>
                    <a:pt x="669" y="2765"/>
                  </a:cubicBezTo>
                  <a:cubicBezTo>
                    <a:pt x="452" y="2639"/>
                    <a:pt x="235" y="2513"/>
                    <a:pt x="17" y="2388"/>
                  </a:cubicBezTo>
                  <a:cubicBezTo>
                    <a:pt x="5" y="2381"/>
                    <a:pt x="0" y="2374"/>
                    <a:pt x="0" y="2359"/>
                  </a:cubicBezTo>
                  <a:cubicBezTo>
                    <a:pt x="0" y="1580"/>
                    <a:pt x="0" y="801"/>
                    <a:pt x="0" y="21"/>
                  </a:cubicBezTo>
                  <a:cubicBezTo>
                    <a:pt x="0" y="15"/>
                    <a:pt x="1" y="9"/>
                    <a:pt x="1" y="0"/>
                  </a:cubicBezTo>
                  <a:close/>
                  <a:moveTo>
                    <a:pt x="640" y="1056"/>
                  </a:moveTo>
                  <a:cubicBezTo>
                    <a:pt x="641" y="1050"/>
                    <a:pt x="641" y="1047"/>
                    <a:pt x="641" y="1045"/>
                  </a:cubicBezTo>
                  <a:cubicBezTo>
                    <a:pt x="641" y="875"/>
                    <a:pt x="641" y="705"/>
                    <a:pt x="641" y="535"/>
                  </a:cubicBezTo>
                  <a:cubicBezTo>
                    <a:pt x="641" y="522"/>
                    <a:pt x="636" y="517"/>
                    <a:pt x="626" y="511"/>
                  </a:cubicBezTo>
                  <a:cubicBezTo>
                    <a:pt x="469" y="421"/>
                    <a:pt x="312" y="330"/>
                    <a:pt x="155" y="240"/>
                  </a:cubicBezTo>
                  <a:cubicBezTo>
                    <a:pt x="140" y="230"/>
                    <a:pt x="124" y="221"/>
                    <a:pt x="106" y="211"/>
                  </a:cubicBezTo>
                  <a:cubicBezTo>
                    <a:pt x="105" y="219"/>
                    <a:pt x="104" y="223"/>
                    <a:pt x="104" y="227"/>
                  </a:cubicBezTo>
                  <a:cubicBezTo>
                    <a:pt x="104" y="395"/>
                    <a:pt x="105" y="563"/>
                    <a:pt x="104" y="731"/>
                  </a:cubicBezTo>
                  <a:cubicBezTo>
                    <a:pt x="104" y="744"/>
                    <a:pt x="109" y="750"/>
                    <a:pt x="119" y="756"/>
                  </a:cubicBezTo>
                  <a:cubicBezTo>
                    <a:pt x="236" y="823"/>
                    <a:pt x="353" y="890"/>
                    <a:pt x="470" y="958"/>
                  </a:cubicBezTo>
                  <a:cubicBezTo>
                    <a:pt x="526" y="990"/>
                    <a:pt x="582" y="1022"/>
                    <a:pt x="640" y="1056"/>
                  </a:cubicBezTo>
                  <a:close/>
                  <a:moveTo>
                    <a:pt x="628" y="2272"/>
                  </a:moveTo>
                  <a:cubicBezTo>
                    <a:pt x="623" y="2267"/>
                    <a:pt x="616" y="2258"/>
                    <a:pt x="607" y="2253"/>
                  </a:cubicBezTo>
                  <a:cubicBezTo>
                    <a:pt x="458" y="2166"/>
                    <a:pt x="308" y="2080"/>
                    <a:pt x="158" y="1994"/>
                  </a:cubicBezTo>
                  <a:cubicBezTo>
                    <a:pt x="154" y="1991"/>
                    <a:pt x="149" y="1987"/>
                    <a:pt x="146" y="1988"/>
                  </a:cubicBezTo>
                  <a:cubicBezTo>
                    <a:pt x="137" y="1990"/>
                    <a:pt x="125" y="1992"/>
                    <a:pt x="122" y="1998"/>
                  </a:cubicBezTo>
                  <a:cubicBezTo>
                    <a:pt x="119" y="2004"/>
                    <a:pt x="121" y="2016"/>
                    <a:pt x="124" y="2024"/>
                  </a:cubicBezTo>
                  <a:cubicBezTo>
                    <a:pt x="126" y="2029"/>
                    <a:pt x="135" y="2032"/>
                    <a:pt x="141" y="2035"/>
                  </a:cubicBezTo>
                  <a:cubicBezTo>
                    <a:pt x="254" y="2101"/>
                    <a:pt x="367" y="2166"/>
                    <a:pt x="481" y="2232"/>
                  </a:cubicBezTo>
                  <a:cubicBezTo>
                    <a:pt x="518" y="2253"/>
                    <a:pt x="554" y="2275"/>
                    <a:pt x="592" y="2296"/>
                  </a:cubicBezTo>
                  <a:cubicBezTo>
                    <a:pt x="609" y="2305"/>
                    <a:pt x="628" y="2295"/>
                    <a:pt x="628" y="2272"/>
                  </a:cubicBezTo>
                  <a:close/>
                  <a:moveTo>
                    <a:pt x="608" y="2541"/>
                  </a:moveTo>
                  <a:cubicBezTo>
                    <a:pt x="614" y="2534"/>
                    <a:pt x="623" y="2528"/>
                    <a:pt x="626" y="2521"/>
                  </a:cubicBezTo>
                  <a:cubicBezTo>
                    <a:pt x="632" y="2507"/>
                    <a:pt x="621" y="2499"/>
                    <a:pt x="610" y="2493"/>
                  </a:cubicBezTo>
                  <a:cubicBezTo>
                    <a:pt x="459" y="2405"/>
                    <a:pt x="308" y="2318"/>
                    <a:pt x="157" y="2231"/>
                  </a:cubicBezTo>
                  <a:cubicBezTo>
                    <a:pt x="143" y="2223"/>
                    <a:pt x="130" y="2221"/>
                    <a:pt x="121" y="2237"/>
                  </a:cubicBezTo>
                  <a:cubicBezTo>
                    <a:pt x="112" y="2253"/>
                    <a:pt x="121" y="2262"/>
                    <a:pt x="135" y="2270"/>
                  </a:cubicBezTo>
                  <a:cubicBezTo>
                    <a:pt x="286" y="2357"/>
                    <a:pt x="436" y="2444"/>
                    <a:pt x="586" y="2531"/>
                  </a:cubicBezTo>
                  <a:cubicBezTo>
                    <a:pt x="592" y="2534"/>
                    <a:pt x="598" y="2536"/>
                    <a:pt x="608" y="2541"/>
                  </a:cubicBezTo>
                  <a:close/>
                  <a:moveTo>
                    <a:pt x="608" y="2064"/>
                  </a:moveTo>
                  <a:cubicBezTo>
                    <a:pt x="614" y="2058"/>
                    <a:pt x="626" y="2051"/>
                    <a:pt x="626" y="2045"/>
                  </a:cubicBezTo>
                  <a:cubicBezTo>
                    <a:pt x="626" y="2036"/>
                    <a:pt x="619" y="2023"/>
                    <a:pt x="612" y="2018"/>
                  </a:cubicBezTo>
                  <a:cubicBezTo>
                    <a:pt x="558" y="1986"/>
                    <a:pt x="504" y="1955"/>
                    <a:pt x="449" y="1924"/>
                  </a:cubicBezTo>
                  <a:cubicBezTo>
                    <a:pt x="353" y="1868"/>
                    <a:pt x="257" y="1812"/>
                    <a:pt x="160" y="1757"/>
                  </a:cubicBezTo>
                  <a:cubicBezTo>
                    <a:pt x="152" y="1753"/>
                    <a:pt x="141" y="1749"/>
                    <a:pt x="133" y="1751"/>
                  </a:cubicBezTo>
                  <a:cubicBezTo>
                    <a:pt x="127" y="1752"/>
                    <a:pt x="118" y="1764"/>
                    <a:pt x="119" y="1770"/>
                  </a:cubicBezTo>
                  <a:cubicBezTo>
                    <a:pt x="119" y="1778"/>
                    <a:pt x="126" y="1788"/>
                    <a:pt x="133" y="1793"/>
                  </a:cubicBezTo>
                  <a:cubicBezTo>
                    <a:pt x="285" y="1881"/>
                    <a:pt x="438" y="1969"/>
                    <a:pt x="590" y="2057"/>
                  </a:cubicBezTo>
                  <a:cubicBezTo>
                    <a:pt x="594" y="2059"/>
                    <a:pt x="600" y="2061"/>
                    <a:pt x="608" y="2064"/>
                  </a:cubicBezTo>
                  <a:close/>
                  <a:moveTo>
                    <a:pt x="605" y="1349"/>
                  </a:moveTo>
                  <a:cubicBezTo>
                    <a:pt x="611" y="1345"/>
                    <a:pt x="621" y="1341"/>
                    <a:pt x="624" y="1334"/>
                  </a:cubicBezTo>
                  <a:cubicBezTo>
                    <a:pt x="627" y="1328"/>
                    <a:pt x="625" y="1317"/>
                    <a:pt x="621" y="1311"/>
                  </a:cubicBezTo>
                  <a:cubicBezTo>
                    <a:pt x="618" y="1305"/>
                    <a:pt x="610" y="1302"/>
                    <a:pt x="604" y="1298"/>
                  </a:cubicBezTo>
                  <a:cubicBezTo>
                    <a:pt x="505" y="1241"/>
                    <a:pt x="405" y="1184"/>
                    <a:pt x="306" y="1127"/>
                  </a:cubicBezTo>
                  <a:cubicBezTo>
                    <a:pt x="256" y="1098"/>
                    <a:pt x="206" y="1069"/>
                    <a:pt x="156" y="1040"/>
                  </a:cubicBezTo>
                  <a:cubicBezTo>
                    <a:pt x="138" y="1030"/>
                    <a:pt x="123" y="1035"/>
                    <a:pt x="119" y="1051"/>
                  </a:cubicBezTo>
                  <a:cubicBezTo>
                    <a:pt x="114" y="1065"/>
                    <a:pt x="123" y="1073"/>
                    <a:pt x="134" y="1079"/>
                  </a:cubicBezTo>
                  <a:cubicBezTo>
                    <a:pt x="285" y="1167"/>
                    <a:pt x="436" y="1254"/>
                    <a:pt x="588" y="1341"/>
                  </a:cubicBezTo>
                  <a:cubicBezTo>
                    <a:pt x="592" y="1343"/>
                    <a:pt x="597" y="1345"/>
                    <a:pt x="605" y="1349"/>
                  </a:cubicBezTo>
                  <a:close/>
                  <a:moveTo>
                    <a:pt x="606" y="1588"/>
                  </a:moveTo>
                  <a:cubicBezTo>
                    <a:pt x="613" y="1582"/>
                    <a:pt x="622" y="1578"/>
                    <a:pt x="625" y="1571"/>
                  </a:cubicBezTo>
                  <a:cubicBezTo>
                    <a:pt x="628" y="1565"/>
                    <a:pt x="624" y="1555"/>
                    <a:pt x="620" y="1548"/>
                  </a:cubicBezTo>
                  <a:cubicBezTo>
                    <a:pt x="618" y="1543"/>
                    <a:pt x="611" y="1541"/>
                    <a:pt x="606" y="1538"/>
                  </a:cubicBezTo>
                  <a:cubicBezTo>
                    <a:pt x="490" y="1471"/>
                    <a:pt x="373" y="1403"/>
                    <a:pt x="257" y="1336"/>
                  </a:cubicBezTo>
                  <a:cubicBezTo>
                    <a:pt x="223" y="1317"/>
                    <a:pt x="189" y="1297"/>
                    <a:pt x="155" y="1277"/>
                  </a:cubicBezTo>
                  <a:cubicBezTo>
                    <a:pt x="142" y="1270"/>
                    <a:pt x="130" y="1270"/>
                    <a:pt x="121" y="1283"/>
                  </a:cubicBezTo>
                  <a:cubicBezTo>
                    <a:pt x="112" y="1297"/>
                    <a:pt x="119" y="1308"/>
                    <a:pt x="132" y="1316"/>
                  </a:cubicBezTo>
                  <a:cubicBezTo>
                    <a:pt x="134" y="1317"/>
                    <a:pt x="136" y="1318"/>
                    <a:pt x="137" y="1319"/>
                  </a:cubicBezTo>
                  <a:cubicBezTo>
                    <a:pt x="287" y="1406"/>
                    <a:pt x="437" y="1492"/>
                    <a:pt x="587" y="1579"/>
                  </a:cubicBezTo>
                  <a:cubicBezTo>
                    <a:pt x="592" y="1582"/>
                    <a:pt x="598" y="1584"/>
                    <a:pt x="606" y="1588"/>
                  </a:cubicBezTo>
                  <a:close/>
                  <a:moveTo>
                    <a:pt x="628" y="1796"/>
                  </a:moveTo>
                  <a:cubicBezTo>
                    <a:pt x="622" y="1791"/>
                    <a:pt x="614" y="1782"/>
                    <a:pt x="605" y="1777"/>
                  </a:cubicBezTo>
                  <a:cubicBezTo>
                    <a:pt x="458" y="1691"/>
                    <a:pt x="311" y="1607"/>
                    <a:pt x="165" y="1522"/>
                  </a:cubicBezTo>
                  <a:cubicBezTo>
                    <a:pt x="158" y="1518"/>
                    <a:pt x="151" y="1512"/>
                    <a:pt x="145" y="1513"/>
                  </a:cubicBezTo>
                  <a:cubicBezTo>
                    <a:pt x="137" y="1514"/>
                    <a:pt x="125" y="1518"/>
                    <a:pt x="121" y="1524"/>
                  </a:cubicBezTo>
                  <a:cubicBezTo>
                    <a:pt x="118" y="1530"/>
                    <a:pt x="121" y="1541"/>
                    <a:pt x="125" y="1549"/>
                  </a:cubicBezTo>
                  <a:cubicBezTo>
                    <a:pt x="127" y="1553"/>
                    <a:pt x="134" y="1556"/>
                    <a:pt x="139" y="1559"/>
                  </a:cubicBezTo>
                  <a:cubicBezTo>
                    <a:pt x="279" y="1640"/>
                    <a:pt x="419" y="1720"/>
                    <a:pt x="559" y="1801"/>
                  </a:cubicBezTo>
                  <a:cubicBezTo>
                    <a:pt x="571" y="1808"/>
                    <a:pt x="583" y="1815"/>
                    <a:pt x="596" y="1821"/>
                  </a:cubicBezTo>
                  <a:cubicBezTo>
                    <a:pt x="611" y="1828"/>
                    <a:pt x="627" y="1817"/>
                    <a:pt x="628" y="17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9"/>
            <p:cNvSpPr>
              <a:spLocks noEditPoints="1"/>
            </p:cNvSpPr>
            <p:nvPr/>
          </p:nvSpPr>
          <p:spPr bwMode="auto">
            <a:xfrm>
              <a:off x="3297" y="2086"/>
              <a:ext cx="153" cy="561"/>
            </a:xfrm>
            <a:custGeom>
              <a:avLst/>
              <a:gdLst>
                <a:gd name="T0" fmla="*/ 1 w 766"/>
                <a:gd name="T1" fmla="*/ 0 h 2819"/>
                <a:gd name="T2" fmla="*/ 20 w 766"/>
                <a:gd name="T3" fmla="*/ 9 h 2819"/>
                <a:gd name="T4" fmla="*/ 749 w 766"/>
                <a:gd name="T5" fmla="*/ 430 h 2819"/>
                <a:gd name="T6" fmla="*/ 766 w 766"/>
                <a:gd name="T7" fmla="*/ 459 h 2819"/>
                <a:gd name="T8" fmla="*/ 766 w 766"/>
                <a:gd name="T9" fmla="*/ 2796 h 2819"/>
                <a:gd name="T10" fmla="*/ 766 w 766"/>
                <a:gd name="T11" fmla="*/ 2819 h 2819"/>
                <a:gd name="T12" fmla="*/ 744 w 766"/>
                <a:gd name="T13" fmla="*/ 2807 h 2819"/>
                <a:gd name="T14" fmla="*/ 17 w 766"/>
                <a:gd name="T15" fmla="*/ 2388 h 2819"/>
                <a:gd name="T16" fmla="*/ 0 w 766"/>
                <a:gd name="T17" fmla="*/ 2359 h 2819"/>
                <a:gd name="T18" fmla="*/ 0 w 766"/>
                <a:gd name="T19" fmla="*/ 21 h 2819"/>
                <a:gd name="T20" fmla="*/ 1 w 766"/>
                <a:gd name="T21" fmla="*/ 0 h 2819"/>
                <a:gd name="T22" fmla="*/ 109 w 766"/>
                <a:gd name="T23" fmla="*/ 212 h 2819"/>
                <a:gd name="T24" fmla="*/ 107 w 766"/>
                <a:gd name="T25" fmla="*/ 229 h 2819"/>
                <a:gd name="T26" fmla="*/ 107 w 766"/>
                <a:gd name="T27" fmla="*/ 1439 h 2819"/>
                <a:gd name="T28" fmla="*/ 121 w 766"/>
                <a:gd name="T29" fmla="*/ 1464 h 2819"/>
                <a:gd name="T30" fmla="*/ 638 w 766"/>
                <a:gd name="T31" fmla="*/ 1761 h 2819"/>
                <a:gd name="T32" fmla="*/ 656 w 766"/>
                <a:gd name="T33" fmla="*/ 1771 h 2819"/>
                <a:gd name="T34" fmla="*/ 658 w 766"/>
                <a:gd name="T35" fmla="*/ 1751 h 2819"/>
                <a:gd name="T36" fmla="*/ 658 w 766"/>
                <a:gd name="T37" fmla="*/ 543 h 2819"/>
                <a:gd name="T38" fmla="*/ 644 w 766"/>
                <a:gd name="T39" fmla="*/ 518 h 2819"/>
                <a:gd name="T40" fmla="*/ 128 w 766"/>
                <a:gd name="T41" fmla="*/ 221 h 2819"/>
                <a:gd name="T42" fmla="*/ 109 w 766"/>
                <a:gd name="T43" fmla="*/ 212 h 2819"/>
                <a:gd name="T44" fmla="*/ 171 w 766"/>
                <a:gd name="T45" fmla="*/ 1986 h 2819"/>
                <a:gd name="T46" fmla="*/ 151 w 766"/>
                <a:gd name="T47" fmla="*/ 2001 h 2819"/>
                <a:gd name="T48" fmla="*/ 155 w 766"/>
                <a:gd name="T49" fmla="*/ 2024 h 2819"/>
                <a:gd name="T50" fmla="*/ 173 w 766"/>
                <a:gd name="T51" fmla="*/ 2037 h 2819"/>
                <a:gd name="T52" fmla="*/ 385 w 766"/>
                <a:gd name="T53" fmla="*/ 2160 h 2819"/>
                <a:gd name="T54" fmla="*/ 613 w 766"/>
                <a:gd name="T55" fmla="*/ 2291 h 2819"/>
                <a:gd name="T56" fmla="*/ 639 w 766"/>
                <a:gd name="T57" fmla="*/ 2299 h 2819"/>
                <a:gd name="T58" fmla="*/ 656 w 766"/>
                <a:gd name="T59" fmla="*/ 2281 h 2819"/>
                <a:gd name="T60" fmla="*/ 637 w 766"/>
                <a:gd name="T61" fmla="*/ 2254 h 2819"/>
                <a:gd name="T62" fmla="*/ 192 w 766"/>
                <a:gd name="T63" fmla="*/ 1996 h 2819"/>
                <a:gd name="T64" fmla="*/ 171 w 766"/>
                <a:gd name="T65" fmla="*/ 1986 h 2819"/>
                <a:gd name="T66" fmla="*/ 637 w 766"/>
                <a:gd name="T67" fmla="*/ 2540 h 2819"/>
                <a:gd name="T68" fmla="*/ 655 w 766"/>
                <a:gd name="T69" fmla="*/ 2522 h 2819"/>
                <a:gd name="T70" fmla="*/ 642 w 766"/>
                <a:gd name="T71" fmla="*/ 2495 h 2819"/>
                <a:gd name="T72" fmla="*/ 486 w 766"/>
                <a:gd name="T73" fmla="*/ 2404 h 2819"/>
                <a:gd name="T74" fmla="*/ 189 w 766"/>
                <a:gd name="T75" fmla="*/ 2233 h 2819"/>
                <a:gd name="T76" fmla="*/ 154 w 766"/>
                <a:gd name="T77" fmla="*/ 2234 h 2819"/>
                <a:gd name="T78" fmla="*/ 168 w 766"/>
                <a:gd name="T79" fmla="*/ 2272 h 2819"/>
                <a:gd name="T80" fmla="*/ 616 w 766"/>
                <a:gd name="T81" fmla="*/ 2531 h 2819"/>
                <a:gd name="T82" fmla="*/ 637 w 766"/>
                <a:gd name="T83" fmla="*/ 2540 h 2819"/>
                <a:gd name="T84" fmla="*/ 636 w 766"/>
                <a:gd name="T85" fmla="*/ 2064 h 2819"/>
                <a:gd name="T86" fmla="*/ 655 w 766"/>
                <a:gd name="T87" fmla="*/ 2047 h 2819"/>
                <a:gd name="T88" fmla="*/ 650 w 766"/>
                <a:gd name="T89" fmla="*/ 2024 h 2819"/>
                <a:gd name="T90" fmla="*/ 634 w 766"/>
                <a:gd name="T91" fmla="*/ 2013 h 2819"/>
                <a:gd name="T92" fmla="*/ 464 w 766"/>
                <a:gd name="T93" fmla="*/ 1915 h 2819"/>
                <a:gd name="T94" fmla="*/ 191 w 766"/>
                <a:gd name="T95" fmla="*/ 1758 h 2819"/>
                <a:gd name="T96" fmla="*/ 166 w 766"/>
                <a:gd name="T97" fmla="*/ 1751 h 2819"/>
                <a:gd name="T98" fmla="*/ 150 w 766"/>
                <a:gd name="T99" fmla="*/ 1768 h 2819"/>
                <a:gd name="T100" fmla="*/ 166 w 766"/>
                <a:gd name="T101" fmla="*/ 1794 h 2819"/>
                <a:gd name="T102" fmla="*/ 617 w 766"/>
                <a:gd name="T103" fmla="*/ 2055 h 2819"/>
                <a:gd name="T104" fmla="*/ 636 w 766"/>
                <a:gd name="T105" fmla="*/ 2064 h 2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6" h="2819">
                  <a:moveTo>
                    <a:pt x="1" y="0"/>
                  </a:moveTo>
                  <a:cubicBezTo>
                    <a:pt x="9" y="4"/>
                    <a:pt x="15" y="6"/>
                    <a:pt x="20" y="9"/>
                  </a:cubicBezTo>
                  <a:cubicBezTo>
                    <a:pt x="263" y="150"/>
                    <a:pt x="506" y="290"/>
                    <a:pt x="749" y="430"/>
                  </a:cubicBezTo>
                  <a:cubicBezTo>
                    <a:pt x="761" y="437"/>
                    <a:pt x="766" y="444"/>
                    <a:pt x="766" y="459"/>
                  </a:cubicBezTo>
                  <a:cubicBezTo>
                    <a:pt x="766" y="1238"/>
                    <a:pt x="766" y="2017"/>
                    <a:pt x="766" y="2796"/>
                  </a:cubicBezTo>
                  <a:cubicBezTo>
                    <a:pt x="766" y="2803"/>
                    <a:pt x="766" y="2809"/>
                    <a:pt x="766" y="2819"/>
                  </a:cubicBezTo>
                  <a:cubicBezTo>
                    <a:pt x="757" y="2814"/>
                    <a:pt x="750" y="2811"/>
                    <a:pt x="744" y="2807"/>
                  </a:cubicBezTo>
                  <a:cubicBezTo>
                    <a:pt x="502" y="2668"/>
                    <a:pt x="260" y="2528"/>
                    <a:pt x="17" y="2388"/>
                  </a:cubicBezTo>
                  <a:cubicBezTo>
                    <a:pt x="5" y="2381"/>
                    <a:pt x="0" y="2373"/>
                    <a:pt x="0" y="2359"/>
                  </a:cubicBezTo>
                  <a:cubicBezTo>
                    <a:pt x="0" y="1579"/>
                    <a:pt x="0" y="800"/>
                    <a:pt x="0" y="21"/>
                  </a:cubicBezTo>
                  <a:cubicBezTo>
                    <a:pt x="0" y="15"/>
                    <a:pt x="1" y="8"/>
                    <a:pt x="1" y="0"/>
                  </a:cubicBezTo>
                  <a:close/>
                  <a:moveTo>
                    <a:pt x="109" y="212"/>
                  </a:moveTo>
                  <a:cubicBezTo>
                    <a:pt x="108" y="219"/>
                    <a:pt x="107" y="224"/>
                    <a:pt x="107" y="229"/>
                  </a:cubicBezTo>
                  <a:cubicBezTo>
                    <a:pt x="107" y="633"/>
                    <a:pt x="107" y="1036"/>
                    <a:pt x="107" y="1439"/>
                  </a:cubicBezTo>
                  <a:cubicBezTo>
                    <a:pt x="107" y="1451"/>
                    <a:pt x="111" y="1458"/>
                    <a:pt x="121" y="1464"/>
                  </a:cubicBezTo>
                  <a:cubicBezTo>
                    <a:pt x="294" y="1563"/>
                    <a:pt x="465" y="1662"/>
                    <a:pt x="638" y="1761"/>
                  </a:cubicBezTo>
                  <a:cubicBezTo>
                    <a:pt x="643" y="1764"/>
                    <a:pt x="649" y="1767"/>
                    <a:pt x="656" y="1771"/>
                  </a:cubicBezTo>
                  <a:cubicBezTo>
                    <a:pt x="657" y="1762"/>
                    <a:pt x="658" y="1757"/>
                    <a:pt x="658" y="1751"/>
                  </a:cubicBezTo>
                  <a:cubicBezTo>
                    <a:pt x="658" y="1348"/>
                    <a:pt x="658" y="946"/>
                    <a:pt x="658" y="543"/>
                  </a:cubicBezTo>
                  <a:cubicBezTo>
                    <a:pt x="658" y="531"/>
                    <a:pt x="654" y="524"/>
                    <a:pt x="644" y="518"/>
                  </a:cubicBezTo>
                  <a:cubicBezTo>
                    <a:pt x="471" y="419"/>
                    <a:pt x="300" y="320"/>
                    <a:pt x="128" y="221"/>
                  </a:cubicBezTo>
                  <a:cubicBezTo>
                    <a:pt x="122" y="218"/>
                    <a:pt x="116" y="216"/>
                    <a:pt x="109" y="212"/>
                  </a:cubicBezTo>
                  <a:close/>
                  <a:moveTo>
                    <a:pt x="171" y="1986"/>
                  </a:moveTo>
                  <a:cubicBezTo>
                    <a:pt x="164" y="1990"/>
                    <a:pt x="155" y="1994"/>
                    <a:pt x="151" y="2001"/>
                  </a:cubicBezTo>
                  <a:cubicBezTo>
                    <a:pt x="149" y="2007"/>
                    <a:pt x="151" y="2018"/>
                    <a:pt x="155" y="2024"/>
                  </a:cubicBezTo>
                  <a:cubicBezTo>
                    <a:pt x="158" y="2030"/>
                    <a:pt x="166" y="2033"/>
                    <a:pt x="173" y="2037"/>
                  </a:cubicBezTo>
                  <a:cubicBezTo>
                    <a:pt x="243" y="2078"/>
                    <a:pt x="314" y="2119"/>
                    <a:pt x="385" y="2160"/>
                  </a:cubicBezTo>
                  <a:cubicBezTo>
                    <a:pt x="461" y="2203"/>
                    <a:pt x="537" y="2248"/>
                    <a:pt x="613" y="2291"/>
                  </a:cubicBezTo>
                  <a:cubicBezTo>
                    <a:pt x="621" y="2296"/>
                    <a:pt x="631" y="2300"/>
                    <a:pt x="639" y="2299"/>
                  </a:cubicBezTo>
                  <a:cubicBezTo>
                    <a:pt x="646" y="2297"/>
                    <a:pt x="657" y="2285"/>
                    <a:pt x="656" y="2281"/>
                  </a:cubicBezTo>
                  <a:cubicBezTo>
                    <a:pt x="653" y="2271"/>
                    <a:pt x="646" y="2259"/>
                    <a:pt x="637" y="2254"/>
                  </a:cubicBezTo>
                  <a:cubicBezTo>
                    <a:pt x="489" y="2167"/>
                    <a:pt x="340" y="2082"/>
                    <a:pt x="192" y="1996"/>
                  </a:cubicBezTo>
                  <a:cubicBezTo>
                    <a:pt x="186" y="1993"/>
                    <a:pt x="180" y="1990"/>
                    <a:pt x="171" y="1986"/>
                  </a:cubicBezTo>
                  <a:close/>
                  <a:moveTo>
                    <a:pt x="637" y="2540"/>
                  </a:moveTo>
                  <a:cubicBezTo>
                    <a:pt x="643" y="2534"/>
                    <a:pt x="655" y="2528"/>
                    <a:pt x="655" y="2522"/>
                  </a:cubicBezTo>
                  <a:cubicBezTo>
                    <a:pt x="655" y="2512"/>
                    <a:pt x="649" y="2499"/>
                    <a:pt x="642" y="2495"/>
                  </a:cubicBezTo>
                  <a:cubicBezTo>
                    <a:pt x="591" y="2463"/>
                    <a:pt x="538" y="2434"/>
                    <a:pt x="486" y="2404"/>
                  </a:cubicBezTo>
                  <a:cubicBezTo>
                    <a:pt x="387" y="2347"/>
                    <a:pt x="288" y="2290"/>
                    <a:pt x="189" y="2233"/>
                  </a:cubicBezTo>
                  <a:cubicBezTo>
                    <a:pt x="177" y="2225"/>
                    <a:pt x="165" y="2221"/>
                    <a:pt x="154" y="2234"/>
                  </a:cubicBezTo>
                  <a:cubicBezTo>
                    <a:pt x="143" y="2247"/>
                    <a:pt x="148" y="2261"/>
                    <a:pt x="168" y="2272"/>
                  </a:cubicBezTo>
                  <a:cubicBezTo>
                    <a:pt x="317" y="2358"/>
                    <a:pt x="466" y="2445"/>
                    <a:pt x="616" y="2531"/>
                  </a:cubicBezTo>
                  <a:cubicBezTo>
                    <a:pt x="621" y="2534"/>
                    <a:pt x="627" y="2536"/>
                    <a:pt x="637" y="2540"/>
                  </a:cubicBezTo>
                  <a:close/>
                  <a:moveTo>
                    <a:pt x="636" y="2064"/>
                  </a:moveTo>
                  <a:cubicBezTo>
                    <a:pt x="642" y="2059"/>
                    <a:pt x="652" y="2054"/>
                    <a:pt x="655" y="2047"/>
                  </a:cubicBezTo>
                  <a:cubicBezTo>
                    <a:pt x="657" y="2041"/>
                    <a:pt x="654" y="2031"/>
                    <a:pt x="650" y="2024"/>
                  </a:cubicBezTo>
                  <a:cubicBezTo>
                    <a:pt x="647" y="2019"/>
                    <a:pt x="639" y="2016"/>
                    <a:pt x="634" y="2013"/>
                  </a:cubicBezTo>
                  <a:cubicBezTo>
                    <a:pt x="577" y="1981"/>
                    <a:pt x="521" y="1948"/>
                    <a:pt x="464" y="1915"/>
                  </a:cubicBezTo>
                  <a:cubicBezTo>
                    <a:pt x="373" y="1863"/>
                    <a:pt x="283" y="1810"/>
                    <a:pt x="191" y="1758"/>
                  </a:cubicBezTo>
                  <a:cubicBezTo>
                    <a:pt x="184" y="1754"/>
                    <a:pt x="174" y="1750"/>
                    <a:pt x="166" y="1751"/>
                  </a:cubicBezTo>
                  <a:cubicBezTo>
                    <a:pt x="159" y="1752"/>
                    <a:pt x="149" y="1763"/>
                    <a:pt x="150" y="1768"/>
                  </a:cubicBezTo>
                  <a:cubicBezTo>
                    <a:pt x="152" y="1778"/>
                    <a:pt x="158" y="1790"/>
                    <a:pt x="166" y="1794"/>
                  </a:cubicBezTo>
                  <a:cubicBezTo>
                    <a:pt x="316" y="1882"/>
                    <a:pt x="466" y="1968"/>
                    <a:pt x="617" y="2055"/>
                  </a:cubicBezTo>
                  <a:cubicBezTo>
                    <a:pt x="622" y="2058"/>
                    <a:pt x="627" y="2060"/>
                    <a:pt x="636" y="20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7" name="Rectangle 7"/>
          <p:cNvSpPr/>
          <p:nvPr/>
        </p:nvSpPr>
        <p:spPr>
          <a:xfrm>
            <a:off x="706582" y="3199348"/>
            <a:ext cx="2801665" cy="1213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err="1" smtClean="0">
                <a:solidFill>
                  <a:prstClr val="white"/>
                </a:solidFill>
              </a:rPr>
              <a:t>Pelaksanaan</a:t>
            </a:r>
            <a:r>
              <a:rPr lang="en-US" altLang="zh-CN" b="1" dirty="0" smtClean="0">
                <a:solidFill>
                  <a:prstClr val="white"/>
                </a:solidFill>
              </a:rPr>
              <a:t> Desk</a:t>
            </a:r>
            <a:endParaRPr lang="en-US" altLang="zh-CN" b="1" dirty="0">
              <a:solidFill>
                <a:prstClr val="white"/>
              </a:solidFill>
            </a:endParaRPr>
          </a:p>
          <a:p>
            <a:pPr algn="r"/>
            <a:r>
              <a:rPr lang="en-US" altLang="zh-CN" sz="1400" dirty="0">
                <a:solidFill>
                  <a:prstClr val="white"/>
                </a:solidFill>
              </a:rPr>
              <a:t>Desk </a:t>
            </a:r>
            <a:r>
              <a:rPr lang="en-US" altLang="zh-CN" sz="1400" dirty="0" err="1">
                <a:solidFill>
                  <a:prstClr val="white"/>
                </a:solidFill>
              </a:rPr>
              <a:t>dimulai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tepat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pukul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smtClean="0">
                <a:solidFill>
                  <a:prstClr val="white"/>
                </a:solidFill>
              </a:rPr>
              <a:t>19.00 </a:t>
            </a:r>
            <a:r>
              <a:rPr lang="en-US" altLang="zh-CN" sz="1400" dirty="0">
                <a:solidFill>
                  <a:prstClr val="white"/>
                </a:solidFill>
              </a:rPr>
              <a:t>WIB (</a:t>
            </a:r>
            <a:r>
              <a:rPr lang="en-US" altLang="zh-CN" sz="1400" dirty="0" err="1">
                <a:solidFill>
                  <a:prstClr val="white"/>
                </a:solidFill>
              </a:rPr>
              <a:t>atau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setelah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penjelasan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mekanisme</a:t>
            </a:r>
            <a:r>
              <a:rPr lang="en-US" altLang="zh-CN" sz="1400" dirty="0">
                <a:solidFill>
                  <a:prstClr val="white"/>
                </a:solidFill>
              </a:rPr>
              <a:t> desk </a:t>
            </a:r>
            <a:r>
              <a:rPr lang="en-US" altLang="zh-CN" sz="1400" dirty="0" err="1">
                <a:solidFill>
                  <a:prstClr val="white"/>
                </a:solidFill>
              </a:rPr>
              <a:t>ini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bagi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Kab</a:t>
            </a:r>
            <a:r>
              <a:rPr lang="en-US" altLang="zh-CN" sz="1400" dirty="0">
                <a:solidFill>
                  <a:prstClr val="white"/>
                </a:solidFill>
              </a:rPr>
              <a:t>/Kota yang </a:t>
            </a:r>
            <a:r>
              <a:rPr lang="en-US" altLang="zh-CN" sz="1400" dirty="0" err="1">
                <a:solidFill>
                  <a:prstClr val="white"/>
                </a:solidFill>
              </a:rPr>
              <a:t>sudah</a:t>
            </a:r>
            <a:r>
              <a:rPr lang="en-US" altLang="zh-CN" sz="1400" dirty="0">
                <a:solidFill>
                  <a:prstClr val="white"/>
                </a:solidFill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</a:rPr>
              <a:t>siap</a:t>
            </a:r>
            <a:r>
              <a:rPr lang="en-US" altLang="zh-CN" sz="1400" dirty="0">
                <a:solidFill>
                  <a:prstClr val="white"/>
                </a:solidFill>
              </a:rPr>
              <a:t>); </a:t>
            </a:r>
          </a:p>
        </p:txBody>
      </p:sp>
      <p:sp>
        <p:nvSpPr>
          <p:cNvPr id="88" name="Rectangle 7"/>
          <p:cNvSpPr/>
          <p:nvPr/>
        </p:nvSpPr>
        <p:spPr>
          <a:xfrm>
            <a:off x="706582" y="4917440"/>
            <a:ext cx="2801665" cy="1213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solidFill>
                  <a:prstClr val="white"/>
                </a:solidFill>
              </a:rPr>
              <a:t>Desk </a:t>
            </a:r>
            <a:r>
              <a:rPr lang="en-US" altLang="zh-CN" b="1" dirty="0" err="1" smtClean="0">
                <a:solidFill>
                  <a:prstClr val="white"/>
                </a:solidFill>
              </a:rPr>
              <a:t>Verifikasi</a:t>
            </a:r>
            <a:r>
              <a:rPr lang="en-US" altLang="zh-CN" b="1" dirty="0" smtClean="0">
                <a:solidFill>
                  <a:prstClr val="white"/>
                </a:solidFill>
              </a:rPr>
              <a:t> Data</a:t>
            </a:r>
            <a:endParaRPr lang="en-US" altLang="zh-CN" b="1" dirty="0">
              <a:solidFill>
                <a:prstClr val="white"/>
              </a:solidFill>
            </a:endParaRPr>
          </a:p>
          <a:p>
            <a:pPr algn="r"/>
            <a:r>
              <a:rPr lang="en-US" altLang="zh-CN" sz="1400" dirty="0" err="1" smtClean="0">
                <a:solidFill>
                  <a:prstClr val="white"/>
                </a:solidFill>
              </a:rPr>
              <a:t>Verifikasi</a:t>
            </a:r>
            <a:r>
              <a:rPr lang="en-US" altLang="zh-CN" sz="1400" dirty="0" smtClean="0">
                <a:solidFill>
                  <a:prstClr val="white"/>
                </a:solidFill>
              </a:rPr>
              <a:t> Data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hasil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pengumpulan</a:t>
            </a:r>
            <a:r>
              <a:rPr lang="en-US" altLang="zh-CN" sz="1400" dirty="0" smtClean="0">
                <a:solidFill>
                  <a:prstClr val="white"/>
                </a:solidFill>
              </a:rPr>
              <a:t> Tim Basis Data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tahun</a:t>
            </a:r>
            <a:r>
              <a:rPr lang="en-US" altLang="zh-CN" sz="1400" dirty="0" smtClean="0">
                <a:solidFill>
                  <a:prstClr val="white"/>
                </a:solidFill>
              </a:rPr>
              <a:t> 2018</a:t>
            </a:r>
            <a:r>
              <a:rPr lang="en-US" altLang="zh-CN" sz="1200" dirty="0" smtClean="0">
                <a:solidFill>
                  <a:prstClr val="white"/>
                </a:solidFill>
              </a:rPr>
              <a:t>.</a:t>
            </a:r>
          </a:p>
          <a:p>
            <a:pPr algn="r"/>
            <a:r>
              <a:rPr lang="en-US" altLang="zh-CN" sz="1200" dirty="0" err="1">
                <a:solidFill>
                  <a:prstClr val="white"/>
                </a:solidFill>
              </a:rPr>
              <a:t>Peserta</a:t>
            </a:r>
            <a:r>
              <a:rPr lang="en-US" altLang="zh-CN" sz="1200" dirty="0">
                <a:solidFill>
                  <a:prstClr val="white"/>
                </a:solidFill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</a:rPr>
              <a:t>melakukan</a:t>
            </a:r>
            <a:r>
              <a:rPr lang="en-US" altLang="zh-CN" sz="1200" dirty="0">
                <a:solidFill>
                  <a:prstClr val="white"/>
                </a:solidFill>
              </a:rPr>
              <a:t> update data </a:t>
            </a:r>
            <a:r>
              <a:rPr lang="en-US" altLang="zh-CN" sz="1200" dirty="0" err="1">
                <a:solidFill>
                  <a:prstClr val="white"/>
                </a:solidFill>
              </a:rPr>
              <a:t>dengan</a:t>
            </a:r>
            <a:r>
              <a:rPr lang="en-US" altLang="zh-CN" sz="1200" dirty="0">
                <a:solidFill>
                  <a:prstClr val="white"/>
                </a:solidFill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</a:rPr>
              <a:t>melampirkan</a:t>
            </a:r>
            <a:r>
              <a:rPr lang="en-US" altLang="zh-CN" sz="1200" dirty="0">
                <a:solidFill>
                  <a:prstClr val="white"/>
                </a:solidFill>
              </a:rPr>
              <a:t> Data/</a:t>
            </a:r>
            <a:r>
              <a:rPr lang="en-US" altLang="zh-CN" sz="1200" dirty="0" err="1">
                <a:solidFill>
                  <a:prstClr val="white"/>
                </a:solidFill>
              </a:rPr>
              <a:t>Dokumen</a:t>
            </a:r>
            <a:r>
              <a:rPr lang="en-US" altLang="zh-CN" sz="1200" dirty="0">
                <a:solidFill>
                  <a:prstClr val="white"/>
                </a:solidFill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</a:rPr>
              <a:t>Pendukung</a:t>
            </a:r>
            <a:endParaRPr lang="en-US" altLang="zh-CN" sz="1200" dirty="0">
              <a:solidFill>
                <a:prstClr val="white"/>
              </a:solidFill>
            </a:endParaRPr>
          </a:p>
          <a:p>
            <a:pPr algn="r"/>
            <a:r>
              <a:rPr lang="en-US" altLang="zh-CN" sz="1200" dirty="0" smtClean="0">
                <a:solidFill>
                  <a:prstClr val="white"/>
                </a:solidFill>
              </a:rPr>
              <a:t> </a:t>
            </a:r>
            <a:endParaRPr lang="en-US" altLang="zh-CN" sz="1200" dirty="0">
              <a:solidFill>
                <a:prstClr val="white"/>
              </a:solidFill>
            </a:endParaRPr>
          </a:p>
        </p:txBody>
      </p:sp>
      <p:grpSp>
        <p:nvGrpSpPr>
          <p:cNvPr id="98" name="Group 30"/>
          <p:cNvGrpSpPr>
            <a:grpSpLocks noChangeAspect="1"/>
          </p:cNvGrpSpPr>
          <p:nvPr/>
        </p:nvGrpSpPr>
        <p:grpSpPr bwMode="auto">
          <a:xfrm>
            <a:off x="4177521" y="5019561"/>
            <a:ext cx="742950" cy="601663"/>
            <a:chOff x="2999" y="3224"/>
            <a:chExt cx="468" cy="379"/>
          </a:xfrm>
          <a:solidFill>
            <a:schemeClr val="bg1"/>
          </a:solidFill>
        </p:grpSpPr>
        <p:sp>
          <p:nvSpPr>
            <p:cNvPr id="100" name="Freeform 31"/>
            <p:cNvSpPr>
              <a:spLocks noEditPoints="1"/>
            </p:cNvSpPr>
            <p:nvPr/>
          </p:nvSpPr>
          <p:spPr bwMode="auto">
            <a:xfrm>
              <a:off x="2999" y="3224"/>
              <a:ext cx="468" cy="264"/>
            </a:xfrm>
            <a:custGeom>
              <a:avLst/>
              <a:gdLst>
                <a:gd name="T0" fmla="*/ 1581 w 1581"/>
                <a:gd name="T1" fmla="*/ 890 h 891"/>
                <a:gd name="T2" fmla="*/ 1559 w 1581"/>
                <a:gd name="T3" fmla="*/ 890 h 891"/>
                <a:gd name="T4" fmla="*/ 490 w 1581"/>
                <a:gd name="T5" fmla="*/ 890 h 891"/>
                <a:gd name="T6" fmla="*/ 456 w 1581"/>
                <a:gd name="T7" fmla="*/ 878 h 891"/>
                <a:gd name="T8" fmla="*/ 213 w 1581"/>
                <a:gd name="T9" fmla="*/ 879 h 891"/>
                <a:gd name="T10" fmla="*/ 191 w 1581"/>
                <a:gd name="T11" fmla="*/ 890 h 891"/>
                <a:gd name="T12" fmla="*/ 0 w 1581"/>
                <a:gd name="T13" fmla="*/ 890 h 891"/>
                <a:gd name="T14" fmla="*/ 0 w 1581"/>
                <a:gd name="T15" fmla="*/ 0 h 891"/>
                <a:gd name="T16" fmla="*/ 1581 w 1581"/>
                <a:gd name="T17" fmla="*/ 0 h 891"/>
                <a:gd name="T18" fmla="*/ 1581 w 1581"/>
                <a:gd name="T19" fmla="*/ 890 h 891"/>
                <a:gd name="T20" fmla="*/ 789 w 1581"/>
                <a:gd name="T21" fmla="*/ 756 h 891"/>
                <a:gd name="T22" fmla="*/ 1071 w 1581"/>
                <a:gd name="T23" fmla="*/ 482 h 891"/>
                <a:gd name="T24" fmla="*/ 792 w 1581"/>
                <a:gd name="T25" fmla="*/ 194 h 891"/>
                <a:gd name="T26" fmla="*/ 509 w 1581"/>
                <a:gd name="T27" fmla="*/ 475 h 891"/>
                <a:gd name="T28" fmla="*/ 789 w 1581"/>
                <a:gd name="T29" fmla="*/ 756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1" h="891">
                  <a:moveTo>
                    <a:pt x="1581" y="890"/>
                  </a:moveTo>
                  <a:cubicBezTo>
                    <a:pt x="1573" y="890"/>
                    <a:pt x="1566" y="890"/>
                    <a:pt x="1559" y="890"/>
                  </a:cubicBezTo>
                  <a:cubicBezTo>
                    <a:pt x="1203" y="890"/>
                    <a:pt x="846" y="890"/>
                    <a:pt x="490" y="890"/>
                  </a:cubicBezTo>
                  <a:cubicBezTo>
                    <a:pt x="478" y="890"/>
                    <a:pt x="465" y="885"/>
                    <a:pt x="456" y="878"/>
                  </a:cubicBezTo>
                  <a:cubicBezTo>
                    <a:pt x="385" y="820"/>
                    <a:pt x="284" y="820"/>
                    <a:pt x="213" y="879"/>
                  </a:cubicBezTo>
                  <a:cubicBezTo>
                    <a:pt x="207" y="885"/>
                    <a:pt x="199" y="890"/>
                    <a:pt x="191" y="890"/>
                  </a:cubicBezTo>
                  <a:cubicBezTo>
                    <a:pt x="128" y="891"/>
                    <a:pt x="65" y="890"/>
                    <a:pt x="0" y="890"/>
                  </a:cubicBezTo>
                  <a:cubicBezTo>
                    <a:pt x="0" y="593"/>
                    <a:pt x="0" y="297"/>
                    <a:pt x="0" y="0"/>
                  </a:cubicBezTo>
                  <a:cubicBezTo>
                    <a:pt x="526" y="0"/>
                    <a:pt x="1053" y="0"/>
                    <a:pt x="1581" y="0"/>
                  </a:cubicBezTo>
                  <a:cubicBezTo>
                    <a:pt x="1581" y="297"/>
                    <a:pt x="1581" y="592"/>
                    <a:pt x="1581" y="890"/>
                  </a:cubicBezTo>
                  <a:close/>
                  <a:moveTo>
                    <a:pt x="789" y="756"/>
                  </a:moveTo>
                  <a:cubicBezTo>
                    <a:pt x="941" y="757"/>
                    <a:pt x="1070" y="632"/>
                    <a:pt x="1071" y="482"/>
                  </a:cubicBezTo>
                  <a:cubicBezTo>
                    <a:pt x="1072" y="321"/>
                    <a:pt x="950" y="195"/>
                    <a:pt x="792" y="194"/>
                  </a:cubicBezTo>
                  <a:cubicBezTo>
                    <a:pt x="636" y="192"/>
                    <a:pt x="510" y="318"/>
                    <a:pt x="509" y="475"/>
                  </a:cubicBezTo>
                  <a:cubicBezTo>
                    <a:pt x="508" y="629"/>
                    <a:pt x="634" y="755"/>
                    <a:pt x="789" y="7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32"/>
            <p:cNvSpPr>
              <a:spLocks/>
            </p:cNvSpPr>
            <p:nvPr/>
          </p:nvSpPr>
          <p:spPr bwMode="auto">
            <a:xfrm>
              <a:off x="2999" y="3567"/>
              <a:ext cx="468" cy="36"/>
            </a:xfrm>
            <a:custGeom>
              <a:avLst/>
              <a:gdLst>
                <a:gd name="T0" fmla="*/ 1582 w 1582"/>
                <a:gd name="T1" fmla="*/ 1 h 124"/>
                <a:gd name="T2" fmla="*/ 1582 w 1582"/>
                <a:gd name="T3" fmla="*/ 124 h 124"/>
                <a:gd name="T4" fmla="*/ 0 w 1582"/>
                <a:gd name="T5" fmla="*/ 124 h 124"/>
                <a:gd name="T6" fmla="*/ 0 w 1582"/>
                <a:gd name="T7" fmla="*/ 1 h 124"/>
                <a:gd name="T8" fmla="*/ 159 w 1582"/>
                <a:gd name="T9" fmla="*/ 0 h 124"/>
                <a:gd name="T10" fmla="*/ 234 w 1582"/>
                <a:gd name="T11" fmla="*/ 22 h 124"/>
                <a:gd name="T12" fmla="*/ 457 w 1582"/>
                <a:gd name="T13" fmla="*/ 11 h 124"/>
                <a:gd name="T14" fmla="*/ 481 w 1582"/>
                <a:gd name="T15" fmla="*/ 1 h 124"/>
                <a:gd name="T16" fmla="*/ 1571 w 1582"/>
                <a:gd name="T17" fmla="*/ 1 h 124"/>
                <a:gd name="T18" fmla="*/ 1582 w 1582"/>
                <a:gd name="T19" fmla="*/ 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2" h="124">
                  <a:moveTo>
                    <a:pt x="1582" y="1"/>
                  </a:moveTo>
                  <a:cubicBezTo>
                    <a:pt x="1582" y="43"/>
                    <a:pt x="1582" y="83"/>
                    <a:pt x="1582" y="124"/>
                  </a:cubicBezTo>
                  <a:cubicBezTo>
                    <a:pt x="1055" y="124"/>
                    <a:pt x="529" y="124"/>
                    <a:pt x="0" y="124"/>
                  </a:cubicBezTo>
                  <a:cubicBezTo>
                    <a:pt x="0" y="84"/>
                    <a:pt x="0" y="43"/>
                    <a:pt x="0" y="1"/>
                  </a:cubicBezTo>
                  <a:cubicBezTo>
                    <a:pt x="54" y="1"/>
                    <a:pt x="106" y="1"/>
                    <a:pt x="159" y="0"/>
                  </a:cubicBezTo>
                  <a:cubicBezTo>
                    <a:pt x="186" y="0"/>
                    <a:pt x="210" y="4"/>
                    <a:pt x="234" y="22"/>
                  </a:cubicBezTo>
                  <a:cubicBezTo>
                    <a:pt x="302" y="70"/>
                    <a:pt x="391" y="64"/>
                    <a:pt x="457" y="11"/>
                  </a:cubicBezTo>
                  <a:cubicBezTo>
                    <a:pt x="463" y="5"/>
                    <a:pt x="473" y="1"/>
                    <a:pt x="481" y="1"/>
                  </a:cubicBezTo>
                  <a:cubicBezTo>
                    <a:pt x="844" y="0"/>
                    <a:pt x="1207" y="1"/>
                    <a:pt x="1571" y="1"/>
                  </a:cubicBezTo>
                  <a:cubicBezTo>
                    <a:pt x="1574" y="1"/>
                    <a:pt x="1577" y="1"/>
                    <a:pt x="158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3"/>
            <p:cNvSpPr>
              <a:spLocks/>
            </p:cNvSpPr>
            <p:nvPr/>
          </p:nvSpPr>
          <p:spPr bwMode="auto">
            <a:xfrm>
              <a:off x="3151" y="3510"/>
              <a:ext cx="316" cy="32"/>
            </a:xfrm>
            <a:custGeom>
              <a:avLst/>
              <a:gdLst>
                <a:gd name="T0" fmla="*/ 1067 w 1067"/>
                <a:gd name="T1" fmla="*/ 0 h 111"/>
                <a:gd name="T2" fmla="*/ 1067 w 1067"/>
                <a:gd name="T3" fmla="*/ 111 h 111"/>
                <a:gd name="T4" fmla="*/ 0 w 1067"/>
                <a:gd name="T5" fmla="*/ 111 h 111"/>
                <a:gd name="T6" fmla="*/ 0 w 1067"/>
                <a:gd name="T7" fmla="*/ 0 h 111"/>
                <a:gd name="T8" fmla="*/ 1067 w 106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111">
                  <a:moveTo>
                    <a:pt x="1067" y="0"/>
                  </a:moveTo>
                  <a:cubicBezTo>
                    <a:pt x="1067" y="38"/>
                    <a:pt x="1067" y="73"/>
                    <a:pt x="1067" y="111"/>
                  </a:cubicBezTo>
                  <a:cubicBezTo>
                    <a:pt x="710" y="111"/>
                    <a:pt x="354" y="111"/>
                    <a:pt x="0" y="111"/>
                  </a:cubicBezTo>
                  <a:cubicBezTo>
                    <a:pt x="0" y="74"/>
                    <a:pt x="0" y="38"/>
                    <a:pt x="0" y="0"/>
                  </a:cubicBezTo>
                  <a:cubicBezTo>
                    <a:pt x="353" y="0"/>
                    <a:pt x="70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34"/>
            <p:cNvSpPr>
              <a:spLocks/>
            </p:cNvSpPr>
            <p:nvPr/>
          </p:nvSpPr>
          <p:spPr bwMode="auto">
            <a:xfrm>
              <a:off x="3068" y="3496"/>
              <a:ext cx="61" cy="61"/>
            </a:xfrm>
            <a:custGeom>
              <a:avLst/>
              <a:gdLst>
                <a:gd name="T0" fmla="*/ 208 w 208"/>
                <a:gd name="T1" fmla="*/ 104 h 208"/>
                <a:gd name="T2" fmla="*/ 105 w 208"/>
                <a:gd name="T3" fmla="*/ 208 h 208"/>
                <a:gd name="T4" fmla="*/ 1 w 208"/>
                <a:gd name="T5" fmla="*/ 104 h 208"/>
                <a:gd name="T6" fmla="*/ 104 w 208"/>
                <a:gd name="T7" fmla="*/ 1 h 208"/>
                <a:gd name="T8" fmla="*/ 208 w 208"/>
                <a:gd name="T9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8" y="104"/>
                  </a:moveTo>
                  <a:cubicBezTo>
                    <a:pt x="208" y="163"/>
                    <a:pt x="163" y="208"/>
                    <a:pt x="105" y="208"/>
                  </a:cubicBezTo>
                  <a:cubicBezTo>
                    <a:pt x="47" y="208"/>
                    <a:pt x="0" y="162"/>
                    <a:pt x="1" y="104"/>
                  </a:cubicBezTo>
                  <a:cubicBezTo>
                    <a:pt x="2" y="47"/>
                    <a:pt x="47" y="1"/>
                    <a:pt x="104" y="1"/>
                  </a:cubicBezTo>
                  <a:cubicBezTo>
                    <a:pt x="161" y="0"/>
                    <a:pt x="208" y="47"/>
                    <a:pt x="20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35"/>
            <p:cNvSpPr>
              <a:spLocks/>
            </p:cNvSpPr>
            <p:nvPr/>
          </p:nvSpPr>
          <p:spPr bwMode="auto">
            <a:xfrm>
              <a:off x="2999" y="3510"/>
              <a:ext cx="45" cy="34"/>
            </a:xfrm>
            <a:custGeom>
              <a:avLst/>
              <a:gdLst>
                <a:gd name="T0" fmla="*/ 0 w 152"/>
                <a:gd name="T1" fmla="*/ 112 h 112"/>
                <a:gd name="T2" fmla="*/ 0 w 152"/>
                <a:gd name="T3" fmla="*/ 0 h 112"/>
                <a:gd name="T4" fmla="*/ 152 w 152"/>
                <a:gd name="T5" fmla="*/ 0 h 112"/>
                <a:gd name="T6" fmla="*/ 152 w 152"/>
                <a:gd name="T7" fmla="*/ 112 h 112"/>
                <a:gd name="T8" fmla="*/ 0 w 152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2">
                  <a:moveTo>
                    <a:pt x="0" y="112"/>
                  </a:moveTo>
                  <a:cubicBezTo>
                    <a:pt x="0" y="74"/>
                    <a:pt x="0" y="38"/>
                    <a:pt x="0" y="0"/>
                  </a:cubicBezTo>
                  <a:cubicBezTo>
                    <a:pt x="52" y="0"/>
                    <a:pt x="104" y="0"/>
                    <a:pt x="152" y="0"/>
                  </a:cubicBezTo>
                  <a:cubicBezTo>
                    <a:pt x="152" y="38"/>
                    <a:pt x="152" y="74"/>
                    <a:pt x="152" y="112"/>
                  </a:cubicBezTo>
                  <a:cubicBezTo>
                    <a:pt x="104" y="112"/>
                    <a:pt x="53" y="112"/>
                    <a:pt x="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3196" y="3307"/>
              <a:ext cx="100" cy="116"/>
            </a:xfrm>
            <a:custGeom>
              <a:avLst/>
              <a:gdLst>
                <a:gd name="T0" fmla="*/ 0 w 340"/>
                <a:gd name="T1" fmla="*/ 196 h 392"/>
                <a:gd name="T2" fmla="*/ 0 w 340"/>
                <a:gd name="T3" fmla="*/ 35 h 392"/>
                <a:gd name="T4" fmla="*/ 35 w 340"/>
                <a:gd name="T5" fmla="*/ 14 h 392"/>
                <a:gd name="T6" fmla="*/ 313 w 340"/>
                <a:gd name="T7" fmla="*/ 175 h 392"/>
                <a:gd name="T8" fmla="*/ 313 w 340"/>
                <a:gd name="T9" fmla="*/ 217 h 392"/>
                <a:gd name="T10" fmla="*/ 35 w 340"/>
                <a:gd name="T11" fmla="*/ 377 h 392"/>
                <a:gd name="T12" fmla="*/ 0 w 340"/>
                <a:gd name="T13" fmla="*/ 356 h 392"/>
                <a:gd name="T14" fmla="*/ 0 w 340"/>
                <a:gd name="T15" fmla="*/ 19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392">
                  <a:moveTo>
                    <a:pt x="0" y="196"/>
                  </a:moveTo>
                  <a:cubicBezTo>
                    <a:pt x="0" y="142"/>
                    <a:pt x="0" y="88"/>
                    <a:pt x="0" y="35"/>
                  </a:cubicBezTo>
                  <a:cubicBezTo>
                    <a:pt x="0" y="6"/>
                    <a:pt x="10" y="0"/>
                    <a:pt x="35" y="14"/>
                  </a:cubicBezTo>
                  <a:cubicBezTo>
                    <a:pt x="128" y="67"/>
                    <a:pt x="221" y="121"/>
                    <a:pt x="313" y="175"/>
                  </a:cubicBezTo>
                  <a:cubicBezTo>
                    <a:pt x="340" y="190"/>
                    <a:pt x="340" y="202"/>
                    <a:pt x="313" y="217"/>
                  </a:cubicBezTo>
                  <a:cubicBezTo>
                    <a:pt x="221" y="270"/>
                    <a:pt x="128" y="324"/>
                    <a:pt x="35" y="377"/>
                  </a:cubicBezTo>
                  <a:cubicBezTo>
                    <a:pt x="10" y="392"/>
                    <a:pt x="0" y="385"/>
                    <a:pt x="0" y="356"/>
                  </a:cubicBezTo>
                  <a:cubicBezTo>
                    <a:pt x="0" y="303"/>
                    <a:pt x="0" y="250"/>
                    <a:pt x="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Rectangle 7"/>
          <p:cNvSpPr/>
          <p:nvPr/>
        </p:nvSpPr>
        <p:spPr>
          <a:xfrm>
            <a:off x="8687678" y="1660073"/>
            <a:ext cx="3110788" cy="1213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prstClr val="white"/>
                </a:solidFill>
              </a:rPr>
              <a:t>Desk Data </a:t>
            </a:r>
            <a:r>
              <a:rPr lang="en-US" altLang="zh-CN" b="1" dirty="0" err="1" smtClean="0">
                <a:solidFill>
                  <a:prstClr val="white"/>
                </a:solidFill>
              </a:rPr>
              <a:t>Perumahan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dan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Kawasan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Kumuh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meliputi</a:t>
            </a:r>
            <a:r>
              <a:rPr lang="en-US" altLang="zh-CN" b="1" dirty="0" smtClean="0">
                <a:solidFill>
                  <a:prstClr val="white"/>
                </a:solidFill>
              </a:rPr>
              <a:t> :</a:t>
            </a:r>
            <a:endParaRPr lang="en-US" altLang="zh-CN" b="1" dirty="0">
              <a:solidFill>
                <a:prstClr val="whit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bg1"/>
                </a:solidFill>
              </a:rPr>
              <a:t>Data </a:t>
            </a:r>
            <a:r>
              <a:rPr lang="en-US" sz="1100" b="1" dirty="0" err="1">
                <a:solidFill>
                  <a:schemeClr val="bg1"/>
                </a:solidFill>
              </a:rPr>
              <a:t>Capaian</a:t>
            </a:r>
            <a:r>
              <a:rPr lang="en-US" sz="1100" b="1" dirty="0">
                <a:solidFill>
                  <a:schemeClr val="bg1"/>
                </a:solidFill>
              </a:rPr>
              <a:t> RTLH TA.2017-2018 </a:t>
            </a:r>
            <a:r>
              <a:rPr lang="en-US" sz="1100" b="1" dirty="0" err="1">
                <a:solidFill>
                  <a:schemeClr val="bg1"/>
                </a:solidFill>
              </a:rPr>
              <a:t>dan</a:t>
            </a:r>
            <a:r>
              <a:rPr lang="en-US" sz="1100" b="1" dirty="0">
                <a:solidFill>
                  <a:schemeClr val="bg1"/>
                </a:solidFill>
              </a:rPr>
              <a:t> </a:t>
            </a:r>
            <a:r>
              <a:rPr lang="en-US" sz="1100" b="1" dirty="0" err="1">
                <a:solidFill>
                  <a:schemeClr val="bg1"/>
                </a:solidFill>
              </a:rPr>
              <a:t>Rencana</a:t>
            </a:r>
            <a:r>
              <a:rPr lang="en-US" sz="1100" b="1" dirty="0">
                <a:solidFill>
                  <a:schemeClr val="bg1"/>
                </a:solidFill>
              </a:rPr>
              <a:t> TA.2019; </a:t>
            </a:r>
            <a:r>
              <a:rPr lang="en-US" sz="1100" b="1" dirty="0" err="1">
                <a:solidFill>
                  <a:schemeClr val="bg1"/>
                </a:solidFill>
              </a:rPr>
              <a:t>dan</a:t>
            </a:r>
            <a:endParaRPr lang="en-US" sz="1100" b="1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bg1"/>
                </a:solidFill>
              </a:rPr>
              <a:t>Data </a:t>
            </a:r>
            <a:r>
              <a:rPr lang="en-US" sz="1100" b="1" dirty="0" err="1">
                <a:solidFill>
                  <a:schemeClr val="bg1"/>
                </a:solidFill>
              </a:rPr>
              <a:t>Penangan</a:t>
            </a:r>
            <a:r>
              <a:rPr lang="en-US" sz="1100" b="1" dirty="0">
                <a:solidFill>
                  <a:schemeClr val="bg1"/>
                </a:solidFill>
              </a:rPr>
              <a:t> </a:t>
            </a:r>
            <a:r>
              <a:rPr lang="en-US" sz="1100" b="1" dirty="0" err="1">
                <a:solidFill>
                  <a:schemeClr val="bg1"/>
                </a:solidFill>
              </a:rPr>
              <a:t>Kawasan</a:t>
            </a:r>
            <a:r>
              <a:rPr lang="en-US" sz="1100" b="1" dirty="0">
                <a:solidFill>
                  <a:schemeClr val="bg1"/>
                </a:solidFill>
              </a:rPr>
              <a:t> </a:t>
            </a:r>
            <a:r>
              <a:rPr lang="en-US" sz="1100" b="1" dirty="0" err="1">
                <a:solidFill>
                  <a:schemeClr val="bg1"/>
                </a:solidFill>
              </a:rPr>
              <a:t>Kumuh</a:t>
            </a:r>
            <a:r>
              <a:rPr lang="en-US" sz="1100" b="1" dirty="0">
                <a:solidFill>
                  <a:schemeClr val="bg1"/>
                </a:solidFill>
              </a:rPr>
              <a:t> TA. 2017/2018</a:t>
            </a:r>
          </a:p>
        </p:txBody>
      </p:sp>
      <p:sp>
        <p:nvSpPr>
          <p:cNvPr id="107" name="Rectangle 7"/>
          <p:cNvSpPr/>
          <p:nvPr/>
        </p:nvSpPr>
        <p:spPr>
          <a:xfrm>
            <a:off x="8687677" y="3270463"/>
            <a:ext cx="3110789" cy="1213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err="1" smtClean="0">
                <a:solidFill>
                  <a:prstClr val="white"/>
                </a:solidFill>
              </a:rPr>
              <a:t>Identifikasi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Pendataan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Perumahan</a:t>
            </a:r>
            <a:endParaRPr lang="en-US" altLang="zh-CN" b="1" dirty="0" smtClean="0">
              <a:solidFill>
                <a:prstClr val="white"/>
              </a:solidFill>
            </a:endParaRPr>
          </a:p>
          <a:p>
            <a:r>
              <a:rPr lang="en-US" altLang="zh-CN" sz="1400" dirty="0" smtClean="0">
                <a:solidFill>
                  <a:prstClr val="white"/>
                </a:solidFill>
              </a:rPr>
              <a:t>Tim Basis data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melakukan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pendataan</a:t>
            </a:r>
            <a:r>
              <a:rPr lang="en-US" altLang="zh-CN" sz="1400" dirty="0" smtClean="0">
                <a:solidFill>
                  <a:prstClr val="white"/>
                </a:solidFill>
              </a:rPr>
              <a:t> yang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dibangun</a:t>
            </a:r>
            <a:r>
              <a:rPr lang="en-US" altLang="zh-CN" sz="1400" dirty="0" smtClean="0">
                <a:solidFill>
                  <a:prstClr val="white"/>
                </a:solidFill>
              </a:rPr>
              <a:t> di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Kab</a:t>
            </a:r>
            <a:r>
              <a:rPr lang="en-US" altLang="zh-CN" sz="1400" dirty="0" smtClean="0">
                <a:solidFill>
                  <a:prstClr val="white"/>
                </a:solidFill>
              </a:rPr>
              <a:t>/Kota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terkait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pendataan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Bidang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Perumahan</a:t>
            </a:r>
            <a:endParaRPr lang="en-US" altLang="zh-CN" sz="1400" dirty="0" smtClean="0">
              <a:solidFill>
                <a:prstClr val="white"/>
              </a:solidFill>
            </a:endParaRPr>
          </a:p>
        </p:txBody>
      </p:sp>
      <p:sp>
        <p:nvSpPr>
          <p:cNvPr id="108" name="Rectangle 7"/>
          <p:cNvSpPr/>
          <p:nvPr/>
        </p:nvSpPr>
        <p:spPr>
          <a:xfrm>
            <a:off x="8687677" y="4953997"/>
            <a:ext cx="3110789" cy="1213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altLang="zh-CN" b="1" dirty="0" smtClean="0">
                <a:solidFill>
                  <a:prstClr val="white"/>
                </a:solidFill>
              </a:rPr>
              <a:t>Desk </a:t>
            </a:r>
            <a:r>
              <a:rPr lang="en-US" altLang="zh-CN" b="1" dirty="0" err="1" smtClean="0">
                <a:solidFill>
                  <a:prstClr val="white"/>
                </a:solidFill>
              </a:rPr>
              <a:t>Rencana</a:t>
            </a:r>
            <a:r>
              <a:rPr lang="en-US" altLang="zh-CN" b="1" dirty="0" smtClean="0">
                <a:solidFill>
                  <a:prstClr val="white"/>
                </a:solidFill>
              </a:rPr>
              <a:t> </a:t>
            </a:r>
            <a:r>
              <a:rPr lang="en-US" altLang="zh-CN" b="1" dirty="0" err="1" smtClean="0">
                <a:solidFill>
                  <a:prstClr val="white"/>
                </a:solidFill>
              </a:rPr>
              <a:t>Kerja</a:t>
            </a:r>
            <a:endParaRPr lang="en-US" altLang="zh-CN" b="1" dirty="0">
              <a:solidFill>
                <a:prstClr val="white"/>
              </a:solidFill>
            </a:endParaRPr>
          </a:p>
          <a:p>
            <a:r>
              <a:rPr lang="en-US" altLang="zh-CN" b="1" dirty="0" err="1" smtClean="0">
                <a:solidFill>
                  <a:prstClr val="white"/>
                </a:solidFill>
              </a:rPr>
              <a:t>Tahun</a:t>
            </a:r>
            <a:r>
              <a:rPr lang="en-US" altLang="zh-CN" b="1" dirty="0" smtClean="0">
                <a:solidFill>
                  <a:prstClr val="white"/>
                </a:solidFill>
              </a:rPr>
              <a:t> 2020 (Hari ke-2)</a:t>
            </a:r>
            <a:endParaRPr lang="en-US" altLang="zh-CN" b="1" dirty="0">
              <a:solidFill>
                <a:prstClr val="white"/>
              </a:solidFill>
            </a:endParaRPr>
          </a:p>
          <a:p>
            <a:pPr>
              <a:spcBef>
                <a:spcPts val="600"/>
              </a:spcBef>
            </a:pPr>
            <a:r>
              <a:rPr lang="en-US" altLang="zh-CN" sz="1400" dirty="0" err="1" smtClean="0">
                <a:solidFill>
                  <a:prstClr val="white"/>
                </a:solidFill>
              </a:rPr>
              <a:t>Identifikasi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usulan</a:t>
            </a:r>
            <a:r>
              <a:rPr lang="en-US" altLang="zh-CN" sz="1400" dirty="0" smtClean="0">
                <a:solidFill>
                  <a:prstClr val="white"/>
                </a:solidFill>
              </a:rPr>
              <a:t> program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pembangunan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dalam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rangka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menyusun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rencana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kerja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Pemprov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Jateng</a:t>
            </a:r>
            <a:r>
              <a:rPr lang="en-US" altLang="zh-CN" sz="1400" dirty="0" smtClean="0">
                <a:solidFill>
                  <a:prstClr val="white"/>
                </a:solidFill>
              </a:rPr>
              <a:t> </a:t>
            </a:r>
            <a:r>
              <a:rPr lang="en-US" altLang="zh-CN" sz="1400" dirty="0" err="1" smtClean="0">
                <a:solidFill>
                  <a:prstClr val="white"/>
                </a:solidFill>
              </a:rPr>
              <a:t>tahun</a:t>
            </a:r>
            <a:r>
              <a:rPr lang="en-US" altLang="zh-CN" sz="1400" dirty="0" smtClean="0">
                <a:solidFill>
                  <a:prstClr val="white"/>
                </a:solidFill>
              </a:rPr>
              <a:t> 2020;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grpSp>
        <p:nvGrpSpPr>
          <p:cNvPr id="110" name="Group 39"/>
          <p:cNvGrpSpPr>
            <a:grpSpLocks noChangeAspect="1"/>
          </p:cNvGrpSpPr>
          <p:nvPr/>
        </p:nvGrpSpPr>
        <p:grpSpPr bwMode="auto">
          <a:xfrm>
            <a:off x="7498527" y="1932329"/>
            <a:ext cx="557867" cy="796472"/>
            <a:chOff x="2327" y="2423"/>
            <a:chExt cx="1328" cy="1896"/>
          </a:xfrm>
          <a:solidFill>
            <a:schemeClr val="bg1"/>
          </a:solidFill>
        </p:grpSpPr>
        <p:sp>
          <p:nvSpPr>
            <p:cNvPr id="112" name="Freeform 40"/>
            <p:cNvSpPr>
              <a:spLocks noEditPoints="1"/>
            </p:cNvSpPr>
            <p:nvPr/>
          </p:nvSpPr>
          <p:spPr bwMode="auto">
            <a:xfrm>
              <a:off x="2524" y="2580"/>
              <a:ext cx="1131" cy="1739"/>
            </a:xfrm>
            <a:custGeom>
              <a:avLst/>
              <a:gdLst>
                <a:gd name="T0" fmla="*/ 0 w 1534"/>
                <a:gd name="T1" fmla="*/ 0 h 2364"/>
                <a:gd name="T2" fmla="*/ 1534 w 1534"/>
                <a:gd name="T3" fmla="*/ 0 h 2364"/>
                <a:gd name="T4" fmla="*/ 1534 w 1534"/>
                <a:gd name="T5" fmla="*/ 2364 h 2364"/>
                <a:gd name="T6" fmla="*/ 0 w 1534"/>
                <a:gd name="T7" fmla="*/ 2364 h 2364"/>
                <a:gd name="T8" fmla="*/ 0 w 1534"/>
                <a:gd name="T9" fmla="*/ 0 h 2364"/>
                <a:gd name="T10" fmla="*/ 1371 w 1534"/>
                <a:gd name="T11" fmla="*/ 258 h 2364"/>
                <a:gd name="T12" fmla="*/ 164 w 1534"/>
                <a:gd name="T13" fmla="*/ 258 h 2364"/>
                <a:gd name="T14" fmla="*/ 164 w 1534"/>
                <a:gd name="T15" fmla="*/ 320 h 2364"/>
                <a:gd name="T16" fmla="*/ 1371 w 1534"/>
                <a:gd name="T17" fmla="*/ 320 h 2364"/>
                <a:gd name="T18" fmla="*/ 1371 w 1534"/>
                <a:gd name="T19" fmla="*/ 258 h 2364"/>
                <a:gd name="T20" fmla="*/ 163 w 1534"/>
                <a:gd name="T21" fmla="*/ 678 h 2364"/>
                <a:gd name="T22" fmla="*/ 1370 w 1534"/>
                <a:gd name="T23" fmla="*/ 678 h 2364"/>
                <a:gd name="T24" fmla="*/ 1370 w 1534"/>
                <a:gd name="T25" fmla="*/ 616 h 2364"/>
                <a:gd name="T26" fmla="*/ 163 w 1534"/>
                <a:gd name="T27" fmla="*/ 616 h 2364"/>
                <a:gd name="T28" fmla="*/ 163 w 1534"/>
                <a:gd name="T29" fmla="*/ 678 h 2364"/>
                <a:gd name="T30" fmla="*/ 1371 w 1534"/>
                <a:gd name="T31" fmla="*/ 795 h 2364"/>
                <a:gd name="T32" fmla="*/ 164 w 1534"/>
                <a:gd name="T33" fmla="*/ 795 h 2364"/>
                <a:gd name="T34" fmla="*/ 164 w 1534"/>
                <a:gd name="T35" fmla="*/ 857 h 2364"/>
                <a:gd name="T36" fmla="*/ 1371 w 1534"/>
                <a:gd name="T37" fmla="*/ 857 h 2364"/>
                <a:gd name="T38" fmla="*/ 1371 w 1534"/>
                <a:gd name="T39" fmla="*/ 795 h 2364"/>
                <a:gd name="T40" fmla="*/ 1371 w 1534"/>
                <a:gd name="T41" fmla="*/ 975 h 2364"/>
                <a:gd name="T42" fmla="*/ 164 w 1534"/>
                <a:gd name="T43" fmla="*/ 975 h 2364"/>
                <a:gd name="T44" fmla="*/ 164 w 1534"/>
                <a:gd name="T45" fmla="*/ 1037 h 2364"/>
                <a:gd name="T46" fmla="*/ 1371 w 1534"/>
                <a:gd name="T47" fmla="*/ 1037 h 2364"/>
                <a:gd name="T48" fmla="*/ 1371 w 1534"/>
                <a:gd name="T49" fmla="*/ 975 h 2364"/>
                <a:gd name="T50" fmla="*/ 1371 w 1534"/>
                <a:gd name="T51" fmla="*/ 1155 h 2364"/>
                <a:gd name="T52" fmla="*/ 164 w 1534"/>
                <a:gd name="T53" fmla="*/ 1155 h 2364"/>
                <a:gd name="T54" fmla="*/ 164 w 1534"/>
                <a:gd name="T55" fmla="*/ 1217 h 2364"/>
                <a:gd name="T56" fmla="*/ 1371 w 1534"/>
                <a:gd name="T57" fmla="*/ 1217 h 2364"/>
                <a:gd name="T58" fmla="*/ 1371 w 1534"/>
                <a:gd name="T59" fmla="*/ 1155 h 2364"/>
                <a:gd name="T60" fmla="*/ 1370 w 1534"/>
                <a:gd name="T61" fmla="*/ 1396 h 2364"/>
                <a:gd name="T62" fmla="*/ 1370 w 1534"/>
                <a:gd name="T63" fmla="*/ 1333 h 2364"/>
                <a:gd name="T64" fmla="*/ 164 w 1534"/>
                <a:gd name="T65" fmla="*/ 1333 h 2364"/>
                <a:gd name="T66" fmla="*/ 164 w 1534"/>
                <a:gd name="T67" fmla="*/ 1396 h 2364"/>
                <a:gd name="T68" fmla="*/ 1370 w 1534"/>
                <a:gd name="T69" fmla="*/ 1396 h 2364"/>
                <a:gd name="T70" fmla="*/ 163 w 1534"/>
                <a:gd name="T71" fmla="*/ 1574 h 2364"/>
                <a:gd name="T72" fmla="*/ 1370 w 1534"/>
                <a:gd name="T73" fmla="*/ 1574 h 2364"/>
                <a:gd name="T74" fmla="*/ 1370 w 1534"/>
                <a:gd name="T75" fmla="*/ 1512 h 2364"/>
                <a:gd name="T76" fmla="*/ 163 w 1534"/>
                <a:gd name="T77" fmla="*/ 1512 h 2364"/>
                <a:gd name="T78" fmla="*/ 163 w 1534"/>
                <a:gd name="T79" fmla="*/ 1574 h 2364"/>
                <a:gd name="T80" fmla="*/ 1371 w 1534"/>
                <a:gd name="T81" fmla="*/ 1692 h 2364"/>
                <a:gd name="T82" fmla="*/ 163 w 1534"/>
                <a:gd name="T83" fmla="*/ 1692 h 2364"/>
                <a:gd name="T84" fmla="*/ 163 w 1534"/>
                <a:gd name="T85" fmla="*/ 1753 h 2364"/>
                <a:gd name="T86" fmla="*/ 1371 w 1534"/>
                <a:gd name="T87" fmla="*/ 1753 h 2364"/>
                <a:gd name="T88" fmla="*/ 1371 w 1534"/>
                <a:gd name="T89" fmla="*/ 1692 h 2364"/>
                <a:gd name="T90" fmla="*/ 163 w 1534"/>
                <a:gd name="T91" fmla="*/ 1933 h 2364"/>
                <a:gd name="T92" fmla="*/ 1370 w 1534"/>
                <a:gd name="T93" fmla="*/ 1933 h 2364"/>
                <a:gd name="T94" fmla="*/ 1370 w 1534"/>
                <a:gd name="T95" fmla="*/ 1871 h 2364"/>
                <a:gd name="T96" fmla="*/ 163 w 1534"/>
                <a:gd name="T97" fmla="*/ 1871 h 2364"/>
                <a:gd name="T98" fmla="*/ 163 w 1534"/>
                <a:gd name="T99" fmla="*/ 1933 h 2364"/>
                <a:gd name="T100" fmla="*/ 163 w 1534"/>
                <a:gd name="T101" fmla="*/ 2113 h 2364"/>
                <a:gd name="T102" fmla="*/ 1370 w 1534"/>
                <a:gd name="T103" fmla="*/ 2113 h 2364"/>
                <a:gd name="T104" fmla="*/ 1370 w 1534"/>
                <a:gd name="T105" fmla="*/ 2051 h 2364"/>
                <a:gd name="T106" fmla="*/ 163 w 1534"/>
                <a:gd name="T107" fmla="*/ 2051 h 2364"/>
                <a:gd name="T108" fmla="*/ 163 w 1534"/>
                <a:gd name="T109" fmla="*/ 2113 h 2364"/>
                <a:gd name="T110" fmla="*/ 164 w 1534"/>
                <a:gd name="T111" fmla="*/ 499 h 2364"/>
                <a:gd name="T112" fmla="*/ 1370 w 1534"/>
                <a:gd name="T113" fmla="*/ 499 h 2364"/>
                <a:gd name="T114" fmla="*/ 1370 w 1534"/>
                <a:gd name="T115" fmla="*/ 437 h 2364"/>
                <a:gd name="T116" fmla="*/ 164 w 1534"/>
                <a:gd name="T117" fmla="*/ 437 h 2364"/>
                <a:gd name="T118" fmla="*/ 164 w 1534"/>
                <a:gd name="T119" fmla="*/ 499 h 2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34" h="2364">
                  <a:moveTo>
                    <a:pt x="0" y="0"/>
                  </a:moveTo>
                  <a:cubicBezTo>
                    <a:pt x="512" y="0"/>
                    <a:pt x="1022" y="0"/>
                    <a:pt x="1534" y="0"/>
                  </a:cubicBezTo>
                  <a:cubicBezTo>
                    <a:pt x="1534" y="788"/>
                    <a:pt x="1534" y="1575"/>
                    <a:pt x="1534" y="2364"/>
                  </a:cubicBezTo>
                  <a:cubicBezTo>
                    <a:pt x="1023" y="2364"/>
                    <a:pt x="513" y="2364"/>
                    <a:pt x="0" y="2364"/>
                  </a:cubicBezTo>
                  <a:cubicBezTo>
                    <a:pt x="0" y="1577"/>
                    <a:pt x="0" y="789"/>
                    <a:pt x="0" y="0"/>
                  </a:cubicBezTo>
                  <a:close/>
                  <a:moveTo>
                    <a:pt x="1371" y="258"/>
                  </a:moveTo>
                  <a:cubicBezTo>
                    <a:pt x="967" y="258"/>
                    <a:pt x="566" y="258"/>
                    <a:pt x="164" y="258"/>
                  </a:cubicBezTo>
                  <a:cubicBezTo>
                    <a:pt x="164" y="279"/>
                    <a:pt x="164" y="300"/>
                    <a:pt x="164" y="320"/>
                  </a:cubicBezTo>
                  <a:cubicBezTo>
                    <a:pt x="567" y="320"/>
                    <a:pt x="969" y="320"/>
                    <a:pt x="1371" y="320"/>
                  </a:cubicBezTo>
                  <a:cubicBezTo>
                    <a:pt x="1371" y="299"/>
                    <a:pt x="1371" y="279"/>
                    <a:pt x="1371" y="258"/>
                  </a:cubicBezTo>
                  <a:close/>
                  <a:moveTo>
                    <a:pt x="163" y="678"/>
                  </a:moveTo>
                  <a:cubicBezTo>
                    <a:pt x="567" y="678"/>
                    <a:pt x="968" y="678"/>
                    <a:pt x="1370" y="678"/>
                  </a:cubicBezTo>
                  <a:cubicBezTo>
                    <a:pt x="1370" y="657"/>
                    <a:pt x="1370" y="636"/>
                    <a:pt x="1370" y="616"/>
                  </a:cubicBezTo>
                  <a:cubicBezTo>
                    <a:pt x="967" y="616"/>
                    <a:pt x="565" y="616"/>
                    <a:pt x="163" y="616"/>
                  </a:cubicBezTo>
                  <a:cubicBezTo>
                    <a:pt x="163" y="637"/>
                    <a:pt x="163" y="657"/>
                    <a:pt x="163" y="678"/>
                  </a:cubicBezTo>
                  <a:close/>
                  <a:moveTo>
                    <a:pt x="1371" y="795"/>
                  </a:moveTo>
                  <a:cubicBezTo>
                    <a:pt x="967" y="795"/>
                    <a:pt x="565" y="795"/>
                    <a:pt x="164" y="795"/>
                  </a:cubicBezTo>
                  <a:cubicBezTo>
                    <a:pt x="164" y="817"/>
                    <a:pt x="164" y="837"/>
                    <a:pt x="164" y="857"/>
                  </a:cubicBezTo>
                  <a:cubicBezTo>
                    <a:pt x="567" y="857"/>
                    <a:pt x="969" y="857"/>
                    <a:pt x="1371" y="857"/>
                  </a:cubicBezTo>
                  <a:cubicBezTo>
                    <a:pt x="1371" y="836"/>
                    <a:pt x="1371" y="816"/>
                    <a:pt x="1371" y="795"/>
                  </a:cubicBezTo>
                  <a:close/>
                  <a:moveTo>
                    <a:pt x="1371" y="975"/>
                  </a:moveTo>
                  <a:cubicBezTo>
                    <a:pt x="967" y="975"/>
                    <a:pt x="565" y="975"/>
                    <a:pt x="164" y="975"/>
                  </a:cubicBezTo>
                  <a:cubicBezTo>
                    <a:pt x="164" y="997"/>
                    <a:pt x="164" y="1017"/>
                    <a:pt x="164" y="1037"/>
                  </a:cubicBezTo>
                  <a:cubicBezTo>
                    <a:pt x="567" y="1037"/>
                    <a:pt x="969" y="1037"/>
                    <a:pt x="1371" y="1037"/>
                  </a:cubicBezTo>
                  <a:cubicBezTo>
                    <a:pt x="1371" y="1016"/>
                    <a:pt x="1371" y="996"/>
                    <a:pt x="1371" y="975"/>
                  </a:cubicBezTo>
                  <a:close/>
                  <a:moveTo>
                    <a:pt x="1371" y="1155"/>
                  </a:moveTo>
                  <a:cubicBezTo>
                    <a:pt x="967" y="1155"/>
                    <a:pt x="565" y="1155"/>
                    <a:pt x="164" y="1155"/>
                  </a:cubicBezTo>
                  <a:cubicBezTo>
                    <a:pt x="164" y="1176"/>
                    <a:pt x="164" y="1197"/>
                    <a:pt x="164" y="1217"/>
                  </a:cubicBezTo>
                  <a:cubicBezTo>
                    <a:pt x="567" y="1217"/>
                    <a:pt x="969" y="1217"/>
                    <a:pt x="1371" y="1217"/>
                  </a:cubicBezTo>
                  <a:cubicBezTo>
                    <a:pt x="1371" y="1196"/>
                    <a:pt x="1371" y="1176"/>
                    <a:pt x="1371" y="1155"/>
                  </a:cubicBezTo>
                  <a:close/>
                  <a:moveTo>
                    <a:pt x="1370" y="1396"/>
                  </a:moveTo>
                  <a:cubicBezTo>
                    <a:pt x="1370" y="1374"/>
                    <a:pt x="1370" y="1354"/>
                    <a:pt x="1370" y="1333"/>
                  </a:cubicBezTo>
                  <a:cubicBezTo>
                    <a:pt x="967" y="1333"/>
                    <a:pt x="566" y="1333"/>
                    <a:pt x="164" y="1333"/>
                  </a:cubicBezTo>
                  <a:cubicBezTo>
                    <a:pt x="164" y="1355"/>
                    <a:pt x="164" y="1375"/>
                    <a:pt x="164" y="1396"/>
                  </a:cubicBezTo>
                  <a:cubicBezTo>
                    <a:pt x="566" y="1396"/>
                    <a:pt x="967" y="1396"/>
                    <a:pt x="1370" y="1396"/>
                  </a:cubicBezTo>
                  <a:close/>
                  <a:moveTo>
                    <a:pt x="163" y="1574"/>
                  </a:moveTo>
                  <a:cubicBezTo>
                    <a:pt x="567" y="1574"/>
                    <a:pt x="968" y="1574"/>
                    <a:pt x="1370" y="1574"/>
                  </a:cubicBezTo>
                  <a:cubicBezTo>
                    <a:pt x="1370" y="1553"/>
                    <a:pt x="1370" y="1532"/>
                    <a:pt x="1370" y="1512"/>
                  </a:cubicBezTo>
                  <a:cubicBezTo>
                    <a:pt x="967" y="1512"/>
                    <a:pt x="565" y="1512"/>
                    <a:pt x="163" y="1512"/>
                  </a:cubicBezTo>
                  <a:cubicBezTo>
                    <a:pt x="163" y="1533"/>
                    <a:pt x="163" y="1553"/>
                    <a:pt x="163" y="1574"/>
                  </a:cubicBezTo>
                  <a:close/>
                  <a:moveTo>
                    <a:pt x="1371" y="1692"/>
                  </a:moveTo>
                  <a:cubicBezTo>
                    <a:pt x="967" y="1692"/>
                    <a:pt x="565" y="1692"/>
                    <a:pt x="163" y="1692"/>
                  </a:cubicBezTo>
                  <a:cubicBezTo>
                    <a:pt x="163" y="1713"/>
                    <a:pt x="163" y="1733"/>
                    <a:pt x="163" y="1753"/>
                  </a:cubicBezTo>
                  <a:cubicBezTo>
                    <a:pt x="567" y="1753"/>
                    <a:pt x="969" y="1753"/>
                    <a:pt x="1371" y="1753"/>
                  </a:cubicBezTo>
                  <a:cubicBezTo>
                    <a:pt x="1371" y="1732"/>
                    <a:pt x="1371" y="1713"/>
                    <a:pt x="1371" y="1692"/>
                  </a:cubicBezTo>
                  <a:close/>
                  <a:moveTo>
                    <a:pt x="163" y="1933"/>
                  </a:moveTo>
                  <a:cubicBezTo>
                    <a:pt x="567" y="1933"/>
                    <a:pt x="969" y="1933"/>
                    <a:pt x="1370" y="1933"/>
                  </a:cubicBezTo>
                  <a:cubicBezTo>
                    <a:pt x="1370" y="1912"/>
                    <a:pt x="1370" y="1891"/>
                    <a:pt x="1370" y="1871"/>
                  </a:cubicBezTo>
                  <a:cubicBezTo>
                    <a:pt x="967" y="1871"/>
                    <a:pt x="565" y="1871"/>
                    <a:pt x="163" y="1871"/>
                  </a:cubicBezTo>
                  <a:cubicBezTo>
                    <a:pt x="163" y="1892"/>
                    <a:pt x="163" y="1912"/>
                    <a:pt x="163" y="1933"/>
                  </a:cubicBezTo>
                  <a:close/>
                  <a:moveTo>
                    <a:pt x="163" y="2113"/>
                  </a:moveTo>
                  <a:cubicBezTo>
                    <a:pt x="567" y="2113"/>
                    <a:pt x="969" y="2113"/>
                    <a:pt x="1370" y="2113"/>
                  </a:cubicBezTo>
                  <a:cubicBezTo>
                    <a:pt x="1370" y="2091"/>
                    <a:pt x="1370" y="2071"/>
                    <a:pt x="1370" y="2051"/>
                  </a:cubicBezTo>
                  <a:cubicBezTo>
                    <a:pt x="967" y="2051"/>
                    <a:pt x="565" y="2051"/>
                    <a:pt x="163" y="2051"/>
                  </a:cubicBezTo>
                  <a:cubicBezTo>
                    <a:pt x="163" y="2072"/>
                    <a:pt x="163" y="2092"/>
                    <a:pt x="163" y="2113"/>
                  </a:cubicBezTo>
                  <a:close/>
                  <a:moveTo>
                    <a:pt x="164" y="499"/>
                  </a:moveTo>
                  <a:cubicBezTo>
                    <a:pt x="567" y="499"/>
                    <a:pt x="968" y="499"/>
                    <a:pt x="1370" y="499"/>
                  </a:cubicBezTo>
                  <a:cubicBezTo>
                    <a:pt x="1370" y="477"/>
                    <a:pt x="1370" y="458"/>
                    <a:pt x="1370" y="437"/>
                  </a:cubicBezTo>
                  <a:cubicBezTo>
                    <a:pt x="968" y="437"/>
                    <a:pt x="566" y="437"/>
                    <a:pt x="164" y="437"/>
                  </a:cubicBezTo>
                  <a:cubicBezTo>
                    <a:pt x="164" y="458"/>
                    <a:pt x="164" y="477"/>
                    <a:pt x="164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2426" y="2501"/>
              <a:ext cx="1130" cy="1741"/>
            </a:xfrm>
            <a:custGeom>
              <a:avLst/>
              <a:gdLst>
                <a:gd name="T0" fmla="*/ 65 w 1533"/>
                <a:gd name="T1" fmla="*/ 2366 h 2366"/>
                <a:gd name="T2" fmla="*/ 0 w 1533"/>
                <a:gd name="T3" fmla="*/ 2366 h 2366"/>
                <a:gd name="T4" fmla="*/ 0 w 1533"/>
                <a:gd name="T5" fmla="*/ 0 h 2366"/>
                <a:gd name="T6" fmla="*/ 1533 w 1533"/>
                <a:gd name="T7" fmla="*/ 0 h 2366"/>
                <a:gd name="T8" fmla="*/ 1533 w 1533"/>
                <a:gd name="T9" fmla="*/ 53 h 2366"/>
                <a:gd name="T10" fmla="*/ 65 w 1533"/>
                <a:gd name="T11" fmla="*/ 53 h 2366"/>
                <a:gd name="T12" fmla="*/ 65 w 1533"/>
                <a:gd name="T13" fmla="*/ 2366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3" h="2366">
                  <a:moveTo>
                    <a:pt x="65" y="2366"/>
                  </a:moveTo>
                  <a:cubicBezTo>
                    <a:pt x="42" y="2366"/>
                    <a:pt x="22" y="2366"/>
                    <a:pt x="0" y="2366"/>
                  </a:cubicBezTo>
                  <a:cubicBezTo>
                    <a:pt x="0" y="1578"/>
                    <a:pt x="0" y="790"/>
                    <a:pt x="0" y="0"/>
                  </a:cubicBezTo>
                  <a:cubicBezTo>
                    <a:pt x="511" y="0"/>
                    <a:pt x="1021" y="0"/>
                    <a:pt x="1533" y="0"/>
                  </a:cubicBezTo>
                  <a:cubicBezTo>
                    <a:pt x="1533" y="18"/>
                    <a:pt x="1533" y="35"/>
                    <a:pt x="1533" y="53"/>
                  </a:cubicBezTo>
                  <a:cubicBezTo>
                    <a:pt x="1044" y="53"/>
                    <a:pt x="556" y="53"/>
                    <a:pt x="65" y="53"/>
                  </a:cubicBezTo>
                  <a:cubicBezTo>
                    <a:pt x="65" y="824"/>
                    <a:pt x="65" y="1594"/>
                    <a:pt x="65" y="2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2327" y="2423"/>
              <a:ext cx="1130" cy="1740"/>
            </a:xfrm>
            <a:custGeom>
              <a:avLst/>
              <a:gdLst>
                <a:gd name="T0" fmla="*/ 0 w 1533"/>
                <a:gd name="T1" fmla="*/ 0 h 2365"/>
                <a:gd name="T2" fmla="*/ 1533 w 1533"/>
                <a:gd name="T3" fmla="*/ 0 h 2365"/>
                <a:gd name="T4" fmla="*/ 1533 w 1533"/>
                <a:gd name="T5" fmla="*/ 51 h 2365"/>
                <a:gd name="T6" fmla="*/ 67 w 1533"/>
                <a:gd name="T7" fmla="*/ 51 h 2365"/>
                <a:gd name="T8" fmla="*/ 67 w 1533"/>
                <a:gd name="T9" fmla="*/ 2365 h 2365"/>
                <a:gd name="T10" fmla="*/ 0 w 1533"/>
                <a:gd name="T11" fmla="*/ 2365 h 2365"/>
                <a:gd name="T12" fmla="*/ 0 w 1533"/>
                <a:gd name="T13" fmla="*/ 0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3" h="2365">
                  <a:moveTo>
                    <a:pt x="0" y="0"/>
                  </a:moveTo>
                  <a:cubicBezTo>
                    <a:pt x="511" y="0"/>
                    <a:pt x="1021" y="0"/>
                    <a:pt x="1533" y="0"/>
                  </a:cubicBezTo>
                  <a:cubicBezTo>
                    <a:pt x="1533" y="16"/>
                    <a:pt x="1533" y="32"/>
                    <a:pt x="1533" y="51"/>
                  </a:cubicBezTo>
                  <a:cubicBezTo>
                    <a:pt x="1045" y="51"/>
                    <a:pt x="557" y="51"/>
                    <a:pt x="67" y="51"/>
                  </a:cubicBezTo>
                  <a:cubicBezTo>
                    <a:pt x="67" y="824"/>
                    <a:pt x="67" y="1593"/>
                    <a:pt x="67" y="2365"/>
                  </a:cubicBezTo>
                  <a:cubicBezTo>
                    <a:pt x="44" y="2365"/>
                    <a:pt x="22" y="2365"/>
                    <a:pt x="0" y="2365"/>
                  </a:cubicBezTo>
                  <a:cubicBezTo>
                    <a:pt x="0" y="1577"/>
                    <a:pt x="0" y="78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Group 45"/>
          <p:cNvGrpSpPr>
            <a:grpSpLocks noChangeAspect="1"/>
          </p:cNvGrpSpPr>
          <p:nvPr/>
        </p:nvGrpSpPr>
        <p:grpSpPr bwMode="auto">
          <a:xfrm>
            <a:off x="7453622" y="3460229"/>
            <a:ext cx="647676" cy="593408"/>
            <a:chOff x="1836" y="325"/>
            <a:chExt cx="4010" cy="3674"/>
          </a:xfrm>
          <a:solidFill>
            <a:schemeClr val="accent1"/>
          </a:solidFill>
        </p:grpSpPr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1838" y="325"/>
              <a:ext cx="4006" cy="2656"/>
            </a:xfrm>
            <a:custGeom>
              <a:avLst/>
              <a:gdLst>
                <a:gd name="T0" fmla="*/ 1268 w 2130"/>
                <a:gd name="T1" fmla="*/ 1386 h 1414"/>
                <a:gd name="T2" fmla="*/ 1248 w 2130"/>
                <a:gd name="T3" fmla="*/ 1367 h 1414"/>
                <a:gd name="T4" fmla="*/ 716 w 2130"/>
                <a:gd name="T5" fmla="*/ 836 h 1414"/>
                <a:gd name="T6" fmla="*/ 608 w 2130"/>
                <a:gd name="T7" fmla="*/ 834 h 1414"/>
                <a:gd name="T8" fmla="*/ 133 w 2130"/>
                <a:gd name="T9" fmla="*/ 1275 h 1414"/>
                <a:gd name="T10" fmla="*/ 11 w 2130"/>
                <a:gd name="T11" fmla="*/ 1387 h 1414"/>
                <a:gd name="T12" fmla="*/ 0 w 2130"/>
                <a:gd name="T13" fmla="*/ 1395 h 1414"/>
                <a:gd name="T14" fmla="*/ 0 w 2130"/>
                <a:gd name="T15" fmla="*/ 0 h 1414"/>
                <a:gd name="T16" fmla="*/ 2130 w 2130"/>
                <a:gd name="T17" fmla="*/ 0 h 1414"/>
                <a:gd name="T18" fmla="*/ 2130 w 2130"/>
                <a:gd name="T19" fmla="*/ 1409 h 1414"/>
                <a:gd name="T20" fmla="*/ 2123 w 2130"/>
                <a:gd name="T21" fmla="*/ 1414 h 1414"/>
                <a:gd name="T22" fmla="*/ 2112 w 2130"/>
                <a:gd name="T23" fmla="*/ 1395 h 1414"/>
                <a:gd name="T24" fmla="*/ 1723 w 2130"/>
                <a:gd name="T25" fmla="*/ 1006 h 1414"/>
                <a:gd name="T26" fmla="*/ 1616 w 2130"/>
                <a:gd name="T27" fmla="*/ 1008 h 1414"/>
                <a:gd name="T28" fmla="*/ 1276 w 2130"/>
                <a:gd name="T29" fmla="*/ 1372 h 1414"/>
                <a:gd name="T30" fmla="*/ 1268 w 2130"/>
                <a:gd name="T31" fmla="*/ 1386 h 1414"/>
                <a:gd name="T32" fmla="*/ 1008 w 2130"/>
                <a:gd name="T33" fmla="*/ 518 h 1414"/>
                <a:gd name="T34" fmla="*/ 1238 w 2130"/>
                <a:gd name="T35" fmla="*/ 747 h 1414"/>
                <a:gd name="T36" fmla="*/ 1468 w 2130"/>
                <a:gd name="T37" fmla="*/ 518 h 1414"/>
                <a:gd name="T38" fmla="*/ 1235 w 2130"/>
                <a:gd name="T39" fmla="*/ 287 h 1414"/>
                <a:gd name="T40" fmla="*/ 1008 w 2130"/>
                <a:gd name="T41" fmla="*/ 518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30" h="1414">
                  <a:moveTo>
                    <a:pt x="1268" y="1386"/>
                  </a:moveTo>
                  <a:cubicBezTo>
                    <a:pt x="1258" y="1377"/>
                    <a:pt x="1253" y="1373"/>
                    <a:pt x="1248" y="1367"/>
                  </a:cubicBezTo>
                  <a:cubicBezTo>
                    <a:pt x="1071" y="1190"/>
                    <a:pt x="894" y="1013"/>
                    <a:pt x="716" y="836"/>
                  </a:cubicBezTo>
                  <a:cubicBezTo>
                    <a:pt x="675" y="794"/>
                    <a:pt x="652" y="794"/>
                    <a:pt x="608" y="834"/>
                  </a:cubicBezTo>
                  <a:cubicBezTo>
                    <a:pt x="450" y="981"/>
                    <a:pt x="291" y="1128"/>
                    <a:pt x="133" y="1275"/>
                  </a:cubicBezTo>
                  <a:cubicBezTo>
                    <a:pt x="93" y="1312"/>
                    <a:pt x="52" y="1350"/>
                    <a:pt x="11" y="1387"/>
                  </a:cubicBezTo>
                  <a:cubicBezTo>
                    <a:pt x="9" y="1390"/>
                    <a:pt x="5" y="1392"/>
                    <a:pt x="0" y="1395"/>
                  </a:cubicBezTo>
                  <a:cubicBezTo>
                    <a:pt x="0" y="929"/>
                    <a:pt x="0" y="465"/>
                    <a:pt x="0" y="0"/>
                  </a:cubicBezTo>
                  <a:cubicBezTo>
                    <a:pt x="711" y="0"/>
                    <a:pt x="1419" y="0"/>
                    <a:pt x="2130" y="0"/>
                  </a:cubicBezTo>
                  <a:cubicBezTo>
                    <a:pt x="2130" y="470"/>
                    <a:pt x="2130" y="939"/>
                    <a:pt x="2130" y="1409"/>
                  </a:cubicBezTo>
                  <a:cubicBezTo>
                    <a:pt x="2127" y="1411"/>
                    <a:pt x="2125" y="1412"/>
                    <a:pt x="2123" y="1414"/>
                  </a:cubicBezTo>
                  <a:cubicBezTo>
                    <a:pt x="2119" y="1408"/>
                    <a:pt x="2117" y="1400"/>
                    <a:pt x="2112" y="1395"/>
                  </a:cubicBezTo>
                  <a:cubicBezTo>
                    <a:pt x="1982" y="1266"/>
                    <a:pt x="1852" y="1137"/>
                    <a:pt x="1723" y="1006"/>
                  </a:cubicBezTo>
                  <a:cubicBezTo>
                    <a:pt x="1686" y="968"/>
                    <a:pt x="1647" y="974"/>
                    <a:pt x="1616" y="1008"/>
                  </a:cubicBezTo>
                  <a:cubicBezTo>
                    <a:pt x="1504" y="1130"/>
                    <a:pt x="1390" y="1250"/>
                    <a:pt x="1276" y="1372"/>
                  </a:cubicBezTo>
                  <a:cubicBezTo>
                    <a:pt x="1273" y="1375"/>
                    <a:pt x="1271" y="1381"/>
                    <a:pt x="1268" y="1386"/>
                  </a:cubicBezTo>
                  <a:close/>
                  <a:moveTo>
                    <a:pt x="1008" y="518"/>
                  </a:moveTo>
                  <a:cubicBezTo>
                    <a:pt x="1008" y="645"/>
                    <a:pt x="1111" y="747"/>
                    <a:pt x="1238" y="747"/>
                  </a:cubicBezTo>
                  <a:cubicBezTo>
                    <a:pt x="1365" y="747"/>
                    <a:pt x="1468" y="645"/>
                    <a:pt x="1468" y="518"/>
                  </a:cubicBezTo>
                  <a:cubicBezTo>
                    <a:pt x="1469" y="390"/>
                    <a:pt x="1364" y="286"/>
                    <a:pt x="1235" y="287"/>
                  </a:cubicBezTo>
                  <a:cubicBezTo>
                    <a:pt x="1110" y="287"/>
                    <a:pt x="1007" y="392"/>
                    <a:pt x="1008" y="5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1836" y="2091"/>
              <a:ext cx="4010" cy="1908"/>
            </a:xfrm>
            <a:custGeom>
              <a:avLst/>
              <a:gdLst>
                <a:gd name="T0" fmla="*/ 663 w 2132"/>
                <a:gd name="T1" fmla="*/ 0 h 1016"/>
                <a:gd name="T2" fmla="*/ 679 w 2132"/>
                <a:gd name="T3" fmla="*/ 20 h 1016"/>
                <a:gd name="T4" fmla="*/ 1218 w 2132"/>
                <a:gd name="T5" fmla="*/ 559 h 1016"/>
                <a:gd name="T6" fmla="*/ 1318 w 2132"/>
                <a:gd name="T7" fmla="*/ 557 h 1016"/>
                <a:gd name="T8" fmla="*/ 1661 w 2132"/>
                <a:gd name="T9" fmla="*/ 191 h 1016"/>
                <a:gd name="T10" fmla="*/ 1673 w 2132"/>
                <a:gd name="T11" fmla="*/ 179 h 1016"/>
                <a:gd name="T12" fmla="*/ 1688 w 2132"/>
                <a:gd name="T13" fmla="*/ 193 h 1016"/>
                <a:gd name="T14" fmla="*/ 2118 w 2132"/>
                <a:gd name="T15" fmla="*/ 623 h 1016"/>
                <a:gd name="T16" fmla="*/ 2132 w 2132"/>
                <a:gd name="T17" fmla="*/ 658 h 1016"/>
                <a:gd name="T18" fmla="*/ 2132 w 2132"/>
                <a:gd name="T19" fmla="*/ 994 h 1016"/>
                <a:gd name="T20" fmla="*/ 2132 w 2132"/>
                <a:gd name="T21" fmla="*/ 1016 h 1016"/>
                <a:gd name="T22" fmla="*/ 1 w 2132"/>
                <a:gd name="T23" fmla="*/ 1016 h 1016"/>
                <a:gd name="T24" fmla="*/ 0 w 2132"/>
                <a:gd name="T25" fmla="*/ 997 h 1016"/>
                <a:gd name="T26" fmla="*/ 0 w 2132"/>
                <a:gd name="T27" fmla="*/ 631 h 1016"/>
                <a:gd name="T28" fmla="*/ 11 w 2132"/>
                <a:gd name="T29" fmla="*/ 605 h 1016"/>
                <a:gd name="T30" fmla="*/ 663 w 2132"/>
                <a:gd name="T31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2" h="1016">
                  <a:moveTo>
                    <a:pt x="663" y="0"/>
                  </a:moveTo>
                  <a:cubicBezTo>
                    <a:pt x="669" y="7"/>
                    <a:pt x="674" y="14"/>
                    <a:pt x="679" y="20"/>
                  </a:cubicBezTo>
                  <a:cubicBezTo>
                    <a:pt x="859" y="199"/>
                    <a:pt x="1038" y="379"/>
                    <a:pt x="1218" y="559"/>
                  </a:cubicBezTo>
                  <a:cubicBezTo>
                    <a:pt x="1254" y="594"/>
                    <a:pt x="1284" y="594"/>
                    <a:pt x="1318" y="557"/>
                  </a:cubicBezTo>
                  <a:cubicBezTo>
                    <a:pt x="1433" y="435"/>
                    <a:pt x="1547" y="313"/>
                    <a:pt x="1661" y="191"/>
                  </a:cubicBezTo>
                  <a:cubicBezTo>
                    <a:pt x="1664" y="187"/>
                    <a:pt x="1668" y="184"/>
                    <a:pt x="1673" y="179"/>
                  </a:cubicBezTo>
                  <a:cubicBezTo>
                    <a:pt x="1678" y="184"/>
                    <a:pt x="1683" y="189"/>
                    <a:pt x="1688" y="193"/>
                  </a:cubicBezTo>
                  <a:cubicBezTo>
                    <a:pt x="1831" y="337"/>
                    <a:pt x="1974" y="480"/>
                    <a:pt x="2118" y="623"/>
                  </a:cubicBezTo>
                  <a:cubicBezTo>
                    <a:pt x="2128" y="633"/>
                    <a:pt x="2132" y="643"/>
                    <a:pt x="2132" y="658"/>
                  </a:cubicBezTo>
                  <a:cubicBezTo>
                    <a:pt x="2132" y="770"/>
                    <a:pt x="2132" y="882"/>
                    <a:pt x="2132" y="994"/>
                  </a:cubicBezTo>
                  <a:cubicBezTo>
                    <a:pt x="2132" y="1001"/>
                    <a:pt x="2132" y="1008"/>
                    <a:pt x="2132" y="1016"/>
                  </a:cubicBezTo>
                  <a:cubicBezTo>
                    <a:pt x="1421" y="1016"/>
                    <a:pt x="712" y="1016"/>
                    <a:pt x="1" y="1016"/>
                  </a:cubicBezTo>
                  <a:cubicBezTo>
                    <a:pt x="1" y="1010"/>
                    <a:pt x="0" y="1003"/>
                    <a:pt x="0" y="997"/>
                  </a:cubicBezTo>
                  <a:cubicBezTo>
                    <a:pt x="0" y="875"/>
                    <a:pt x="0" y="753"/>
                    <a:pt x="0" y="631"/>
                  </a:cubicBezTo>
                  <a:cubicBezTo>
                    <a:pt x="0" y="622"/>
                    <a:pt x="4" y="611"/>
                    <a:pt x="11" y="605"/>
                  </a:cubicBezTo>
                  <a:cubicBezTo>
                    <a:pt x="227" y="404"/>
                    <a:pt x="443" y="204"/>
                    <a:pt x="6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1" name="Group 50"/>
          <p:cNvGrpSpPr>
            <a:grpSpLocks noChangeAspect="1"/>
          </p:cNvGrpSpPr>
          <p:nvPr/>
        </p:nvGrpSpPr>
        <p:grpSpPr bwMode="auto">
          <a:xfrm>
            <a:off x="7417891" y="5010213"/>
            <a:ext cx="719138" cy="620359"/>
            <a:chOff x="2698" y="1173"/>
            <a:chExt cx="2286" cy="1972"/>
          </a:xfrm>
          <a:solidFill>
            <a:schemeClr val="bg1"/>
          </a:solidFill>
        </p:grpSpPr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3489" y="1331"/>
              <a:ext cx="312" cy="1814"/>
            </a:xfrm>
            <a:custGeom>
              <a:avLst/>
              <a:gdLst>
                <a:gd name="T0" fmla="*/ 0 w 166"/>
                <a:gd name="T1" fmla="*/ 0 h 964"/>
                <a:gd name="T2" fmla="*/ 166 w 166"/>
                <a:gd name="T3" fmla="*/ 0 h 964"/>
                <a:gd name="T4" fmla="*/ 166 w 166"/>
                <a:gd name="T5" fmla="*/ 964 h 964"/>
                <a:gd name="T6" fmla="*/ 0 w 166"/>
                <a:gd name="T7" fmla="*/ 964 h 964"/>
                <a:gd name="T8" fmla="*/ 0 w 166"/>
                <a:gd name="T9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964">
                  <a:moveTo>
                    <a:pt x="0" y="0"/>
                  </a:moveTo>
                  <a:cubicBezTo>
                    <a:pt x="56" y="0"/>
                    <a:pt x="110" y="0"/>
                    <a:pt x="166" y="0"/>
                  </a:cubicBezTo>
                  <a:cubicBezTo>
                    <a:pt x="166" y="321"/>
                    <a:pt x="166" y="642"/>
                    <a:pt x="166" y="964"/>
                  </a:cubicBezTo>
                  <a:cubicBezTo>
                    <a:pt x="110" y="964"/>
                    <a:pt x="55" y="964"/>
                    <a:pt x="0" y="964"/>
                  </a:cubicBezTo>
                  <a:cubicBezTo>
                    <a:pt x="0" y="642"/>
                    <a:pt x="0" y="32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3886" y="1805"/>
              <a:ext cx="311" cy="1340"/>
            </a:xfrm>
            <a:custGeom>
              <a:avLst/>
              <a:gdLst>
                <a:gd name="T0" fmla="*/ 165 w 165"/>
                <a:gd name="T1" fmla="*/ 712 h 712"/>
                <a:gd name="T2" fmla="*/ 0 w 165"/>
                <a:gd name="T3" fmla="*/ 712 h 712"/>
                <a:gd name="T4" fmla="*/ 0 w 165"/>
                <a:gd name="T5" fmla="*/ 0 h 712"/>
                <a:gd name="T6" fmla="*/ 165 w 165"/>
                <a:gd name="T7" fmla="*/ 0 h 712"/>
                <a:gd name="T8" fmla="*/ 165 w 165"/>
                <a:gd name="T9" fmla="*/ 712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712">
                  <a:moveTo>
                    <a:pt x="165" y="712"/>
                  </a:moveTo>
                  <a:cubicBezTo>
                    <a:pt x="109" y="712"/>
                    <a:pt x="55" y="712"/>
                    <a:pt x="0" y="712"/>
                  </a:cubicBezTo>
                  <a:cubicBezTo>
                    <a:pt x="0" y="475"/>
                    <a:pt x="0" y="238"/>
                    <a:pt x="0" y="0"/>
                  </a:cubicBezTo>
                  <a:cubicBezTo>
                    <a:pt x="54" y="0"/>
                    <a:pt x="109" y="0"/>
                    <a:pt x="165" y="0"/>
                  </a:cubicBezTo>
                  <a:cubicBezTo>
                    <a:pt x="165" y="237"/>
                    <a:pt x="165" y="474"/>
                    <a:pt x="165" y="7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3095" y="2201"/>
              <a:ext cx="309" cy="944"/>
            </a:xfrm>
            <a:custGeom>
              <a:avLst/>
              <a:gdLst>
                <a:gd name="T0" fmla="*/ 164 w 164"/>
                <a:gd name="T1" fmla="*/ 502 h 502"/>
                <a:gd name="T2" fmla="*/ 0 w 164"/>
                <a:gd name="T3" fmla="*/ 502 h 502"/>
                <a:gd name="T4" fmla="*/ 0 w 164"/>
                <a:gd name="T5" fmla="*/ 0 h 502"/>
                <a:gd name="T6" fmla="*/ 164 w 164"/>
                <a:gd name="T7" fmla="*/ 0 h 502"/>
                <a:gd name="T8" fmla="*/ 164 w 164"/>
                <a:gd name="T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502">
                  <a:moveTo>
                    <a:pt x="164" y="502"/>
                  </a:moveTo>
                  <a:cubicBezTo>
                    <a:pt x="109" y="502"/>
                    <a:pt x="55" y="502"/>
                    <a:pt x="0" y="502"/>
                  </a:cubicBezTo>
                  <a:cubicBezTo>
                    <a:pt x="0" y="335"/>
                    <a:pt x="0" y="168"/>
                    <a:pt x="0" y="0"/>
                  </a:cubicBezTo>
                  <a:cubicBezTo>
                    <a:pt x="54" y="0"/>
                    <a:pt x="108" y="0"/>
                    <a:pt x="164" y="0"/>
                  </a:cubicBezTo>
                  <a:cubicBezTo>
                    <a:pt x="164" y="167"/>
                    <a:pt x="164" y="334"/>
                    <a:pt x="164" y="5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4280" y="2359"/>
              <a:ext cx="312" cy="786"/>
            </a:xfrm>
            <a:custGeom>
              <a:avLst/>
              <a:gdLst>
                <a:gd name="T0" fmla="*/ 166 w 166"/>
                <a:gd name="T1" fmla="*/ 418 h 418"/>
                <a:gd name="T2" fmla="*/ 0 w 166"/>
                <a:gd name="T3" fmla="*/ 418 h 418"/>
                <a:gd name="T4" fmla="*/ 0 w 166"/>
                <a:gd name="T5" fmla="*/ 0 h 418"/>
                <a:gd name="T6" fmla="*/ 166 w 166"/>
                <a:gd name="T7" fmla="*/ 0 h 418"/>
                <a:gd name="T8" fmla="*/ 166 w 166"/>
                <a:gd name="T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18">
                  <a:moveTo>
                    <a:pt x="166" y="418"/>
                  </a:moveTo>
                  <a:cubicBezTo>
                    <a:pt x="111" y="418"/>
                    <a:pt x="56" y="418"/>
                    <a:pt x="0" y="418"/>
                  </a:cubicBezTo>
                  <a:cubicBezTo>
                    <a:pt x="0" y="278"/>
                    <a:pt x="0" y="140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ubicBezTo>
                    <a:pt x="166" y="140"/>
                    <a:pt x="166" y="278"/>
                    <a:pt x="166" y="4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2698" y="2675"/>
              <a:ext cx="313" cy="470"/>
            </a:xfrm>
            <a:custGeom>
              <a:avLst/>
              <a:gdLst>
                <a:gd name="T0" fmla="*/ 166 w 166"/>
                <a:gd name="T1" fmla="*/ 250 h 250"/>
                <a:gd name="T2" fmla="*/ 0 w 166"/>
                <a:gd name="T3" fmla="*/ 250 h 250"/>
                <a:gd name="T4" fmla="*/ 0 w 166"/>
                <a:gd name="T5" fmla="*/ 0 h 250"/>
                <a:gd name="T6" fmla="*/ 166 w 166"/>
                <a:gd name="T7" fmla="*/ 0 h 250"/>
                <a:gd name="T8" fmla="*/ 166 w 166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50">
                  <a:moveTo>
                    <a:pt x="166" y="250"/>
                  </a:moveTo>
                  <a:cubicBezTo>
                    <a:pt x="110" y="250"/>
                    <a:pt x="55" y="250"/>
                    <a:pt x="0" y="250"/>
                  </a:cubicBezTo>
                  <a:cubicBezTo>
                    <a:pt x="0" y="166"/>
                    <a:pt x="0" y="84"/>
                    <a:pt x="0" y="0"/>
                  </a:cubicBezTo>
                  <a:cubicBezTo>
                    <a:pt x="56" y="0"/>
                    <a:pt x="111" y="0"/>
                    <a:pt x="166" y="0"/>
                  </a:cubicBezTo>
                  <a:cubicBezTo>
                    <a:pt x="166" y="84"/>
                    <a:pt x="166" y="166"/>
                    <a:pt x="166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6"/>
            <p:cNvSpPr>
              <a:spLocks/>
            </p:cNvSpPr>
            <p:nvPr/>
          </p:nvSpPr>
          <p:spPr bwMode="auto">
            <a:xfrm>
              <a:off x="4675" y="2675"/>
              <a:ext cx="309" cy="470"/>
            </a:xfrm>
            <a:custGeom>
              <a:avLst/>
              <a:gdLst>
                <a:gd name="T0" fmla="*/ 0 w 164"/>
                <a:gd name="T1" fmla="*/ 250 h 250"/>
                <a:gd name="T2" fmla="*/ 0 w 164"/>
                <a:gd name="T3" fmla="*/ 0 h 250"/>
                <a:gd name="T4" fmla="*/ 164 w 164"/>
                <a:gd name="T5" fmla="*/ 0 h 250"/>
                <a:gd name="T6" fmla="*/ 164 w 164"/>
                <a:gd name="T7" fmla="*/ 250 h 250"/>
                <a:gd name="T8" fmla="*/ 0 w 164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50">
                  <a:moveTo>
                    <a:pt x="0" y="250"/>
                  </a:moveTo>
                  <a:cubicBezTo>
                    <a:pt x="0" y="166"/>
                    <a:pt x="0" y="84"/>
                    <a:pt x="0" y="0"/>
                  </a:cubicBezTo>
                  <a:cubicBezTo>
                    <a:pt x="55" y="0"/>
                    <a:pt x="109" y="0"/>
                    <a:pt x="164" y="0"/>
                  </a:cubicBezTo>
                  <a:cubicBezTo>
                    <a:pt x="164" y="84"/>
                    <a:pt x="164" y="166"/>
                    <a:pt x="164" y="250"/>
                  </a:cubicBezTo>
                  <a:cubicBezTo>
                    <a:pt x="110" y="250"/>
                    <a:pt x="56" y="250"/>
                    <a:pt x="0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7"/>
            <p:cNvSpPr>
              <a:spLocks/>
            </p:cNvSpPr>
            <p:nvPr/>
          </p:nvSpPr>
          <p:spPr bwMode="auto">
            <a:xfrm>
              <a:off x="3884" y="1489"/>
              <a:ext cx="313" cy="74"/>
            </a:xfrm>
            <a:custGeom>
              <a:avLst/>
              <a:gdLst>
                <a:gd name="T0" fmla="*/ 0 w 166"/>
                <a:gd name="T1" fmla="*/ 39 h 39"/>
                <a:gd name="T2" fmla="*/ 0 w 166"/>
                <a:gd name="T3" fmla="*/ 0 h 39"/>
                <a:gd name="T4" fmla="*/ 166 w 166"/>
                <a:gd name="T5" fmla="*/ 0 h 39"/>
                <a:gd name="T6" fmla="*/ 166 w 166"/>
                <a:gd name="T7" fmla="*/ 39 h 39"/>
                <a:gd name="T8" fmla="*/ 0 w 16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9">
                  <a:moveTo>
                    <a:pt x="0" y="39"/>
                  </a:moveTo>
                  <a:cubicBezTo>
                    <a:pt x="0" y="25"/>
                    <a:pt x="0" y="13"/>
                    <a:pt x="0" y="0"/>
                  </a:cubicBezTo>
                  <a:cubicBezTo>
                    <a:pt x="56" y="0"/>
                    <a:pt x="110" y="0"/>
                    <a:pt x="166" y="0"/>
                  </a:cubicBezTo>
                  <a:cubicBezTo>
                    <a:pt x="166" y="13"/>
                    <a:pt x="166" y="25"/>
                    <a:pt x="166" y="39"/>
                  </a:cubicBezTo>
                  <a:cubicBezTo>
                    <a:pt x="111" y="39"/>
                    <a:pt x="56" y="39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8"/>
            <p:cNvSpPr>
              <a:spLocks/>
            </p:cNvSpPr>
            <p:nvPr/>
          </p:nvSpPr>
          <p:spPr bwMode="auto">
            <a:xfrm>
              <a:off x="3093" y="1570"/>
              <a:ext cx="313" cy="74"/>
            </a:xfrm>
            <a:custGeom>
              <a:avLst/>
              <a:gdLst>
                <a:gd name="T0" fmla="*/ 166 w 166"/>
                <a:gd name="T1" fmla="*/ 0 h 39"/>
                <a:gd name="T2" fmla="*/ 166 w 166"/>
                <a:gd name="T3" fmla="*/ 39 h 39"/>
                <a:gd name="T4" fmla="*/ 0 w 166"/>
                <a:gd name="T5" fmla="*/ 39 h 39"/>
                <a:gd name="T6" fmla="*/ 0 w 166"/>
                <a:gd name="T7" fmla="*/ 0 h 39"/>
                <a:gd name="T8" fmla="*/ 166 w 1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9">
                  <a:moveTo>
                    <a:pt x="166" y="0"/>
                  </a:moveTo>
                  <a:cubicBezTo>
                    <a:pt x="166" y="14"/>
                    <a:pt x="166" y="26"/>
                    <a:pt x="166" y="39"/>
                  </a:cubicBezTo>
                  <a:cubicBezTo>
                    <a:pt x="110" y="39"/>
                    <a:pt x="56" y="39"/>
                    <a:pt x="0" y="39"/>
                  </a:cubicBezTo>
                  <a:cubicBezTo>
                    <a:pt x="0" y="26"/>
                    <a:pt x="0" y="14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9"/>
            <p:cNvSpPr>
              <a:spLocks/>
            </p:cNvSpPr>
            <p:nvPr/>
          </p:nvSpPr>
          <p:spPr bwMode="auto">
            <a:xfrm>
              <a:off x="3884" y="1647"/>
              <a:ext cx="313" cy="76"/>
            </a:xfrm>
            <a:custGeom>
              <a:avLst/>
              <a:gdLst>
                <a:gd name="T0" fmla="*/ 0 w 166"/>
                <a:gd name="T1" fmla="*/ 40 h 40"/>
                <a:gd name="T2" fmla="*/ 0 w 166"/>
                <a:gd name="T3" fmla="*/ 0 h 40"/>
                <a:gd name="T4" fmla="*/ 166 w 166"/>
                <a:gd name="T5" fmla="*/ 0 h 40"/>
                <a:gd name="T6" fmla="*/ 166 w 166"/>
                <a:gd name="T7" fmla="*/ 40 h 40"/>
                <a:gd name="T8" fmla="*/ 0 w 16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0">
                  <a:moveTo>
                    <a:pt x="0" y="40"/>
                  </a:moveTo>
                  <a:cubicBezTo>
                    <a:pt x="0" y="26"/>
                    <a:pt x="0" y="13"/>
                    <a:pt x="0" y="0"/>
                  </a:cubicBezTo>
                  <a:cubicBezTo>
                    <a:pt x="56" y="0"/>
                    <a:pt x="110" y="0"/>
                    <a:pt x="166" y="0"/>
                  </a:cubicBezTo>
                  <a:cubicBezTo>
                    <a:pt x="166" y="13"/>
                    <a:pt x="166" y="26"/>
                    <a:pt x="166" y="40"/>
                  </a:cubicBezTo>
                  <a:cubicBezTo>
                    <a:pt x="110" y="40"/>
                    <a:pt x="56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0"/>
            <p:cNvSpPr>
              <a:spLocks/>
            </p:cNvSpPr>
            <p:nvPr/>
          </p:nvSpPr>
          <p:spPr bwMode="auto">
            <a:xfrm>
              <a:off x="3093" y="1728"/>
              <a:ext cx="313" cy="74"/>
            </a:xfrm>
            <a:custGeom>
              <a:avLst/>
              <a:gdLst>
                <a:gd name="T0" fmla="*/ 166 w 166"/>
                <a:gd name="T1" fmla="*/ 0 h 39"/>
                <a:gd name="T2" fmla="*/ 166 w 166"/>
                <a:gd name="T3" fmla="*/ 39 h 39"/>
                <a:gd name="T4" fmla="*/ 0 w 166"/>
                <a:gd name="T5" fmla="*/ 39 h 39"/>
                <a:gd name="T6" fmla="*/ 0 w 166"/>
                <a:gd name="T7" fmla="*/ 0 h 39"/>
                <a:gd name="T8" fmla="*/ 166 w 1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9">
                  <a:moveTo>
                    <a:pt x="166" y="0"/>
                  </a:moveTo>
                  <a:cubicBezTo>
                    <a:pt x="166" y="14"/>
                    <a:pt x="166" y="26"/>
                    <a:pt x="166" y="39"/>
                  </a:cubicBezTo>
                  <a:cubicBezTo>
                    <a:pt x="110" y="39"/>
                    <a:pt x="56" y="39"/>
                    <a:pt x="0" y="39"/>
                  </a:cubicBezTo>
                  <a:cubicBezTo>
                    <a:pt x="0" y="26"/>
                    <a:pt x="0" y="14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1"/>
            <p:cNvSpPr>
              <a:spLocks/>
            </p:cNvSpPr>
            <p:nvPr/>
          </p:nvSpPr>
          <p:spPr bwMode="auto">
            <a:xfrm>
              <a:off x="3093" y="1886"/>
              <a:ext cx="313" cy="74"/>
            </a:xfrm>
            <a:custGeom>
              <a:avLst/>
              <a:gdLst>
                <a:gd name="T0" fmla="*/ 166 w 166"/>
                <a:gd name="T1" fmla="*/ 0 h 39"/>
                <a:gd name="T2" fmla="*/ 166 w 166"/>
                <a:gd name="T3" fmla="*/ 39 h 39"/>
                <a:gd name="T4" fmla="*/ 0 w 166"/>
                <a:gd name="T5" fmla="*/ 39 h 39"/>
                <a:gd name="T6" fmla="*/ 0 w 166"/>
                <a:gd name="T7" fmla="*/ 0 h 39"/>
                <a:gd name="T8" fmla="*/ 166 w 1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9">
                  <a:moveTo>
                    <a:pt x="166" y="0"/>
                  </a:moveTo>
                  <a:cubicBezTo>
                    <a:pt x="166" y="14"/>
                    <a:pt x="166" y="26"/>
                    <a:pt x="166" y="39"/>
                  </a:cubicBezTo>
                  <a:cubicBezTo>
                    <a:pt x="110" y="39"/>
                    <a:pt x="56" y="39"/>
                    <a:pt x="0" y="39"/>
                  </a:cubicBezTo>
                  <a:cubicBezTo>
                    <a:pt x="0" y="26"/>
                    <a:pt x="0" y="14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2"/>
            <p:cNvSpPr>
              <a:spLocks/>
            </p:cNvSpPr>
            <p:nvPr/>
          </p:nvSpPr>
          <p:spPr bwMode="auto">
            <a:xfrm>
              <a:off x="3093" y="2044"/>
              <a:ext cx="313" cy="72"/>
            </a:xfrm>
            <a:custGeom>
              <a:avLst/>
              <a:gdLst>
                <a:gd name="T0" fmla="*/ 0 w 166"/>
                <a:gd name="T1" fmla="*/ 38 h 38"/>
                <a:gd name="T2" fmla="*/ 0 w 166"/>
                <a:gd name="T3" fmla="*/ 0 h 38"/>
                <a:gd name="T4" fmla="*/ 166 w 166"/>
                <a:gd name="T5" fmla="*/ 0 h 38"/>
                <a:gd name="T6" fmla="*/ 166 w 166"/>
                <a:gd name="T7" fmla="*/ 38 h 38"/>
                <a:gd name="T8" fmla="*/ 0 w 16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8">
                  <a:moveTo>
                    <a:pt x="0" y="38"/>
                  </a:moveTo>
                  <a:cubicBezTo>
                    <a:pt x="0" y="26"/>
                    <a:pt x="0" y="14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ubicBezTo>
                    <a:pt x="166" y="12"/>
                    <a:pt x="166" y="25"/>
                    <a:pt x="166" y="38"/>
                  </a:cubicBezTo>
                  <a:cubicBezTo>
                    <a:pt x="111" y="38"/>
                    <a:pt x="56" y="38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3"/>
            <p:cNvSpPr>
              <a:spLocks/>
            </p:cNvSpPr>
            <p:nvPr/>
          </p:nvSpPr>
          <p:spPr bwMode="auto">
            <a:xfrm>
              <a:off x="3489" y="1173"/>
              <a:ext cx="312" cy="76"/>
            </a:xfrm>
            <a:custGeom>
              <a:avLst/>
              <a:gdLst>
                <a:gd name="T0" fmla="*/ 0 w 166"/>
                <a:gd name="T1" fmla="*/ 40 h 40"/>
                <a:gd name="T2" fmla="*/ 0 w 166"/>
                <a:gd name="T3" fmla="*/ 0 h 40"/>
                <a:gd name="T4" fmla="*/ 166 w 166"/>
                <a:gd name="T5" fmla="*/ 0 h 40"/>
                <a:gd name="T6" fmla="*/ 166 w 166"/>
                <a:gd name="T7" fmla="*/ 40 h 40"/>
                <a:gd name="T8" fmla="*/ 0 w 16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0">
                  <a:moveTo>
                    <a:pt x="0" y="40"/>
                  </a:moveTo>
                  <a:cubicBezTo>
                    <a:pt x="0" y="26"/>
                    <a:pt x="0" y="13"/>
                    <a:pt x="0" y="0"/>
                  </a:cubicBezTo>
                  <a:cubicBezTo>
                    <a:pt x="56" y="0"/>
                    <a:pt x="110" y="0"/>
                    <a:pt x="166" y="0"/>
                  </a:cubicBezTo>
                  <a:cubicBezTo>
                    <a:pt x="166" y="13"/>
                    <a:pt x="166" y="26"/>
                    <a:pt x="166" y="40"/>
                  </a:cubicBezTo>
                  <a:cubicBezTo>
                    <a:pt x="111" y="40"/>
                    <a:pt x="56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4"/>
            <p:cNvSpPr>
              <a:spLocks/>
            </p:cNvSpPr>
            <p:nvPr/>
          </p:nvSpPr>
          <p:spPr bwMode="auto">
            <a:xfrm>
              <a:off x="4280" y="2043"/>
              <a:ext cx="312" cy="75"/>
            </a:xfrm>
            <a:custGeom>
              <a:avLst/>
              <a:gdLst>
                <a:gd name="T0" fmla="*/ 0 w 166"/>
                <a:gd name="T1" fmla="*/ 40 h 40"/>
                <a:gd name="T2" fmla="*/ 0 w 166"/>
                <a:gd name="T3" fmla="*/ 0 h 40"/>
                <a:gd name="T4" fmla="*/ 166 w 166"/>
                <a:gd name="T5" fmla="*/ 0 h 40"/>
                <a:gd name="T6" fmla="*/ 166 w 166"/>
                <a:gd name="T7" fmla="*/ 40 h 40"/>
                <a:gd name="T8" fmla="*/ 0 w 16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0">
                  <a:moveTo>
                    <a:pt x="0" y="40"/>
                  </a:moveTo>
                  <a:cubicBezTo>
                    <a:pt x="0" y="26"/>
                    <a:pt x="0" y="14"/>
                    <a:pt x="0" y="0"/>
                  </a:cubicBezTo>
                  <a:cubicBezTo>
                    <a:pt x="56" y="0"/>
                    <a:pt x="110" y="0"/>
                    <a:pt x="166" y="0"/>
                  </a:cubicBezTo>
                  <a:cubicBezTo>
                    <a:pt x="166" y="14"/>
                    <a:pt x="166" y="26"/>
                    <a:pt x="166" y="40"/>
                  </a:cubicBezTo>
                  <a:cubicBezTo>
                    <a:pt x="111" y="40"/>
                    <a:pt x="56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5"/>
            <p:cNvSpPr>
              <a:spLocks/>
            </p:cNvSpPr>
            <p:nvPr/>
          </p:nvSpPr>
          <p:spPr bwMode="auto">
            <a:xfrm>
              <a:off x="4280" y="2201"/>
              <a:ext cx="312" cy="75"/>
            </a:xfrm>
            <a:custGeom>
              <a:avLst/>
              <a:gdLst>
                <a:gd name="T0" fmla="*/ 0 w 166"/>
                <a:gd name="T1" fmla="*/ 40 h 40"/>
                <a:gd name="T2" fmla="*/ 0 w 166"/>
                <a:gd name="T3" fmla="*/ 0 h 40"/>
                <a:gd name="T4" fmla="*/ 166 w 166"/>
                <a:gd name="T5" fmla="*/ 0 h 40"/>
                <a:gd name="T6" fmla="*/ 166 w 166"/>
                <a:gd name="T7" fmla="*/ 40 h 40"/>
                <a:gd name="T8" fmla="*/ 0 w 16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0">
                  <a:moveTo>
                    <a:pt x="0" y="40"/>
                  </a:moveTo>
                  <a:cubicBezTo>
                    <a:pt x="0" y="26"/>
                    <a:pt x="0" y="13"/>
                    <a:pt x="0" y="0"/>
                  </a:cubicBezTo>
                  <a:cubicBezTo>
                    <a:pt x="56" y="0"/>
                    <a:pt x="111" y="0"/>
                    <a:pt x="166" y="0"/>
                  </a:cubicBezTo>
                  <a:cubicBezTo>
                    <a:pt x="166" y="14"/>
                    <a:pt x="166" y="26"/>
                    <a:pt x="166" y="40"/>
                  </a:cubicBezTo>
                  <a:cubicBezTo>
                    <a:pt x="111" y="40"/>
                    <a:pt x="56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6"/>
            <p:cNvSpPr>
              <a:spLocks/>
            </p:cNvSpPr>
            <p:nvPr/>
          </p:nvSpPr>
          <p:spPr bwMode="auto">
            <a:xfrm>
              <a:off x="2698" y="2360"/>
              <a:ext cx="313" cy="74"/>
            </a:xfrm>
            <a:custGeom>
              <a:avLst/>
              <a:gdLst>
                <a:gd name="T0" fmla="*/ 166 w 166"/>
                <a:gd name="T1" fmla="*/ 0 h 39"/>
                <a:gd name="T2" fmla="*/ 166 w 166"/>
                <a:gd name="T3" fmla="*/ 39 h 39"/>
                <a:gd name="T4" fmla="*/ 0 w 166"/>
                <a:gd name="T5" fmla="*/ 39 h 39"/>
                <a:gd name="T6" fmla="*/ 0 w 166"/>
                <a:gd name="T7" fmla="*/ 0 h 39"/>
                <a:gd name="T8" fmla="*/ 166 w 1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9">
                  <a:moveTo>
                    <a:pt x="166" y="0"/>
                  </a:moveTo>
                  <a:cubicBezTo>
                    <a:pt x="166" y="13"/>
                    <a:pt x="166" y="26"/>
                    <a:pt x="166" y="39"/>
                  </a:cubicBezTo>
                  <a:cubicBezTo>
                    <a:pt x="110" y="39"/>
                    <a:pt x="56" y="39"/>
                    <a:pt x="0" y="39"/>
                  </a:cubicBezTo>
                  <a:cubicBezTo>
                    <a:pt x="0" y="26"/>
                    <a:pt x="0" y="13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7"/>
            <p:cNvSpPr>
              <a:spLocks/>
            </p:cNvSpPr>
            <p:nvPr/>
          </p:nvSpPr>
          <p:spPr bwMode="auto">
            <a:xfrm>
              <a:off x="2698" y="2517"/>
              <a:ext cx="313" cy="75"/>
            </a:xfrm>
            <a:custGeom>
              <a:avLst/>
              <a:gdLst>
                <a:gd name="T0" fmla="*/ 0 w 166"/>
                <a:gd name="T1" fmla="*/ 0 h 40"/>
                <a:gd name="T2" fmla="*/ 166 w 166"/>
                <a:gd name="T3" fmla="*/ 0 h 40"/>
                <a:gd name="T4" fmla="*/ 166 w 166"/>
                <a:gd name="T5" fmla="*/ 40 h 40"/>
                <a:gd name="T6" fmla="*/ 0 w 166"/>
                <a:gd name="T7" fmla="*/ 40 h 40"/>
                <a:gd name="T8" fmla="*/ 0 w 16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0">
                  <a:moveTo>
                    <a:pt x="0" y="0"/>
                  </a:moveTo>
                  <a:cubicBezTo>
                    <a:pt x="55" y="0"/>
                    <a:pt x="110" y="0"/>
                    <a:pt x="166" y="0"/>
                  </a:cubicBezTo>
                  <a:cubicBezTo>
                    <a:pt x="166" y="13"/>
                    <a:pt x="166" y="26"/>
                    <a:pt x="166" y="40"/>
                  </a:cubicBezTo>
                  <a:cubicBezTo>
                    <a:pt x="111" y="40"/>
                    <a:pt x="57" y="40"/>
                    <a:pt x="0" y="40"/>
                  </a:cubicBezTo>
                  <a:cubicBezTo>
                    <a:pt x="0" y="27"/>
                    <a:pt x="0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8"/>
            <p:cNvSpPr>
              <a:spLocks/>
            </p:cNvSpPr>
            <p:nvPr/>
          </p:nvSpPr>
          <p:spPr bwMode="auto">
            <a:xfrm>
              <a:off x="4675" y="2360"/>
              <a:ext cx="309" cy="74"/>
            </a:xfrm>
            <a:custGeom>
              <a:avLst/>
              <a:gdLst>
                <a:gd name="T0" fmla="*/ 0 w 164"/>
                <a:gd name="T1" fmla="*/ 39 h 39"/>
                <a:gd name="T2" fmla="*/ 0 w 164"/>
                <a:gd name="T3" fmla="*/ 0 h 39"/>
                <a:gd name="T4" fmla="*/ 164 w 164"/>
                <a:gd name="T5" fmla="*/ 0 h 39"/>
                <a:gd name="T6" fmla="*/ 164 w 164"/>
                <a:gd name="T7" fmla="*/ 39 h 39"/>
                <a:gd name="T8" fmla="*/ 0 w 164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9">
                  <a:moveTo>
                    <a:pt x="0" y="39"/>
                  </a:moveTo>
                  <a:cubicBezTo>
                    <a:pt x="0" y="26"/>
                    <a:pt x="0" y="14"/>
                    <a:pt x="0" y="0"/>
                  </a:cubicBezTo>
                  <a:cubicBezTo>
                    <a:pt x="55" y="0"/>
                    <a:pt x="109" y="0"/>
                    <a:pt x="164" y="0"/>
                  </a:cubicBezTo>
                  <a:cubicBezTo>
                    <a:pt x="164" y="12"/>
                    <a:pt x="164" y="25"/>
                    <a:pt x="164" y="39"/>
                  </a:cubicBezTo>
                  <a:cubicBezTo>
                    <a:pt x="110" y="39"/>
                    <a:pt x="56" y="39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4675" y="2517"/>
              <a:ext cx="309" cy="75"/>
            </a:xfrm>
            <a:custGeom>
              <a:avLst/>
              <a:gdLst>
                <a:gd name="T0" fmla="*/ 164 w 164"/>
                <a:gd name="T1" fmla="*/ 0 h 40"/>
                <a:gd name="T2" fmla="*/ 164 w 164"/>
                <a:gd name="T3" fmla="*/ 40 h 40"/>
                <a:gd name="T4" fmla="*/ 0 w 164"/>
                <a:gd name="T5" fmla="*/ 40 h 40"/>
                <a:gd name="T6" fmla="*/ 0 w 164"/>
                <a:gd name="T7" fmla="*/ 0 h 40"/>
                <a:gd name="T8" fmla="*/ 164 w 164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0">
                  <a:moveTo>
                    <a:pt x="164" y="0"/>
                  </a:moveTo>
                  <a:cubicBezTo>
                    <a:pt x="164" y="14"/>
                    <a:pt x="164" y="27"/>
                    <a:pt x="164" y="40"/>
                  </a:cubicBezTo>
                  <a:cubicBezTo>
                    <a:pt x="109" y="40"/>
                    <a:pt x="56" y="40"/>
                    <a:pt x="0" y="40"/>
                  </a:cubicBezTo>
                  <a:cubicBezTo>
                    <a:pt x="0" y="27"/>
                    <a:pt x="0" y="14"/>
                    <a:pt x="0" y="0"/>
                  </a:cubicBezTo>
                  <a:cubicBezTo>
                    <a:pt x="55" y="0"/>
                    <a:pt x="109" y="0"/>
                    <a:pt x="1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403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142251" y="2148351"/>
            <a:ext cx="3907499" cy="3907499"/>
            <a:chOff x="3106688" y="1611263"/>
            <a:chExt cx="2930624" cy="2930624"/>
          </a:xfrm>
        </p:grpSpPr>
        <p:sp>
          <p:nvSpPr>
            <p:cNvPr id="4" name="Block Arc 3"/>
            <p:cNvSpPr/>
            <p:nvPr/>
          </p:nvSpPr>
          <p:spPr>
            <a:xfrm>
              <a:off x="3106688" y="1611263"/>
              <a:ext cx="2930624" cy="2930624"/>
            </a:xfrm>
            <a:prstGeom prst="blockArc">
              <a:avLst>
                <a:gd name="adj1" fmla="val 7959705"/>
                <a:gd name="adj2" fmla="val 2586138"/>
                <a:gd name="adj3" fmla="val 652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" name="Isosceles Triangle 4"/>
            <p:cNvSpPr/>
            <p:nvPr/>
          </p:nvSpPr>
          <p:spPr>
            <a:xfrm rot="13830327">
              <a:off x="5230269" y="3931869"/>
              <a:ext cx="396900" cy="34215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err="1" smtClean="0">
                <a:latin typeface="Arial Narrow" panose="020B0606020202030204" pitchFamily="34" charset="0"/>
              </a:rPr>
              <a:t>Mekanisme</a:t>
            </a:r>
            <a:r>
              <a:rPr lang="en-US" altLang="ko-KR" dirty="0" smtClean="0">
                <a:latin typeface="Arial Narrow" panose="020B0606020202030204" pitchFamily="34" charset="0"/>
              </a:rPr>
              <a:t> Desk (1)</a:t>
            </a:r>
            <a:endParaRPr lang="ko-KR" altLang="en-US" dirty="0">
              <a:latin typeface="Arial Narrow" panose="020B0606020202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err="1" smtClean="0">
                <a:latin typeface="Arial Narrow" panose="020B0606020202030204" pitchFamily="34" charset="0"/>
              </a:rPr>
              <a:t>Verifikasi</a:t>
            </a:r>
            <a:r>
              <a:rPr lang="en-US" altLang="ko-KR" dirty="0" smtClean="0">
                <a:latin typeface="Arial Narrow" panose="020B0606020202030204" pitchFamily="34" charset="0"/>
              </a:rPr>
              <a:t> </a:t>
            </a:r>
            <a:r>
              <a:rPr lang="en-US" altLang="ko-KR" dirty="0" err="1" smtClean="0">
                <a:latin typeface="Arial Narrow" panose="020B0606020202030204" pitchFamily="34" charset="0"/>
              </a:rPr>
              <a:t>Ketersediaan</a:t>
            </a:r>
            <a:r>
              <a:rPr lang="en-US" altLang="ko-KR" dirty="0" smtClean="0">
                <a:latin typeface="Arial Narrow" panose="020B0606020202030204" pitchFamily="34" charset="0"/>
              </a:rPr>
              <a:t> Data </a:t>
            </a:r>
            <a:endParaRPr lang="en-US" altLang="ko-KR" dirty="0">
              <a:latin typeface="Arial Narrow" panose="020B060602020203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990189" y="4102100"/>
            <a:ext cx="716488" cy="7164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675744" y="2250648"/>
            <a:ext cx="716488" cy="7164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723661" y="2250648"/>
            <a:ext cx="716488" cy="7164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7479163" y="4102100"/>
            <a:ext cx="716488" cy="716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2" name="Block Arc 6"/>
          <p:cNvSpPr/>
          <p:nvPr/>
        </p:nvSpPr>
        <p:spPr>
          <a:xfrm>
            <a:off x="4165918" y="4276033"/>
            <a:ext cx="365031" cy="368623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black"/>
              </a:solidFill>
            </a:endParaRPr>
          </a:p>
        </p:txBody>
      </p:sp>
      <p:sp>
        <p:nvSpPr>
          <p:cNvPr id="13" name="Left Arrow 1"/>
          <p:cNvSpPr>
            <a:spLocks noChangeAspect="1"/>
          </p:cNvSpPr>
          <p:nvPr/>
        </p:nvSpPr>
        <p:spPr>
          <a:xfrm>
            <a:off x="6878533" y="2410947"/>
            <a:ext cx="406744" cy="395888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4" name="Oval 7"/>
          <p:cNvSpPr/>
          <p:nvPr/>
        </p:nvSpPr>
        <p:spPr>
          <a:xfrm>
            <a:off x="7644634" y="4256577"/>
            <a:ext cx="385545" cy="38554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5" name="Rectangle 36"/>
          <p:cNvSpPr/>
          <p:nvPr/>
        </p:nvSpPr>
        <p:spPr>
          <a:xfrm>
            <a:off x="4843444" y="2449612"/>
            <a:ext cx="381089" cy="318561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6251022" y="5376050"/>
            <a:ext cx="945276" cy="865839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white"/>
              </a:solidFill>
            </a:endParaRPr>
          </a:p>
        </p:txBody>
      </p:sp>
      <p:sp>
        <p:nvSpPr>
          <p:cNvPr id="17" name="Teardrop 1"/>
          <p:cNvSpPr/>
          <p:nvPr/>
        </p:nvSpPr>
        <p:spPr>
          <a:xfrm rot="18805991">
            <a:off x="4780081" y="5428491"/>
            <a:ext cx="888903" cy="879628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1"/>
            <a:endParaRPr lang="ko-KR" altLang="en-US" sz="2400">
              <a:solidFill>
                <a:prstClr val="black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837407" y="2052157"/>
            <a:ext cx="3701452" cy="1164262"/>
            <a:chOff x="2113657" y="4294857"/>
            <a:chExt cx="3906076" cy="873197"/>
          </a:xfrm>
        </p:grpSpPr>
        <p:sp>
          <p:nvSpPr>
            <p:cNvPr id="22" name="TextBox 21"/>
            <p:cNvSpPr txBox="1"/>
            <p:nvPr/>
          </p:nvSpPr>
          <p:spPr>
            <a:xfrm>
              <a:off x="2113657" y="4544806"/>
              <a:ext cx="3906076" cy="6232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atinLnBrk="1"/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Peserta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Desk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mengupdate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ketersedian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pada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Checklist,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dengan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melampirkan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data/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dokumen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terkait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;</a:t>
              </a:r>
              <a:endPara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13658" y="4294857"/>
              <a:ext cx="3647459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atinLnBrk="1"/>
              <a:r>
                <a:rPr lang="en-US" altLang="ko-KR" sz="1600" b="1" dirty="0" smtClean="0">
                  <a:solidFill>
                    <a:srgbClr val="EB494B"/>
                  </a:solidFill>
                  <a:cs typeface="Arial" pitchFamily="34" charset="0"/>
                </a:rPr>
                <a:t>Update </a:t>
              </a:r>
              <a:r>
                <a:rPr lang="en-US" altLang="ko-KR" sz="1600" b="1" dirty="0" err="1" smtClean="0">
                  <a:solidFill>
                    <a:srgbClr val="EB494B"/>
                  </a:solidFill>
                  <a:cs typeface="Arial" pitchFamily="34" charset="0"/>
                </a:rPr>
                <a:t>Ketersediaan</a:t>
              </a:r>
              <a:r>
                <a:rPr lang="en-US" altLang="ko-KR" sz="1600" b="1" dirty="0" smtClean="0">
                  <a:solidFill>
                    <a:srgbClr val="EB494B"/>
                  </a:solidFill>
                  <a:cs typeface="Arial" pitchFamily="34" charset="0"/>
                </a:rPr>
                <a:t> Data</a:t>
              </a:r>
              <a:endParaRPr lang="ko-KR" altLang="en-US" sz="1600" b="1" dirty="0">
                <a:solidFill>
                  <a:srgbClr val="EB494B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400256" y="3904173"/>
            <a:ext cx="3456384" cy="1368652"/>
            <a:chOff x="2113657" y="4294856"/>
            <a:chExt cx="3647460" cy="1026489"/>
          </a:xfrm>
        </p:grpSpPr>
        <p:sp>
          <p:nvSpPr>
            <p:cNvPr id="25" name="TextBox 24"/>
            <p:cNvSpPr txBox="1"/>
            <p:nvPr/>
          </p:nvSpPr>
          <p:spPr>
            <a:xfrm>
              <a:off x="2113657" y="4513432"/>
              <a:ext cx="3647459" cy="8079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atinLnBrk="1"/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Panitia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akan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melakukan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resume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ketersediaan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data/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dokumen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hanya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jika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checklist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disertai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lampiran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terkait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(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bukan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hanya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status);</a:t>
              </a:r>
              <a:endPara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113658" y="4294856"/>
              <a:ext cx="3647459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atinLnBrk="1"/>
              <a:r>
                <a:rPr lang="en-US" altLang="ko-KR" sz="1600" b="1" dirty="0" smtClean="0">
                  <a:solidFill>
                    <a:srgbClr val="3F3F3F"/>
                  </a:solidFill>
                  <a:cs typeface="Arial" pitchFamily="34" charset="0"/>
                </a:rPr>
                <a:t>Resume </a:t>
              </a:r>
              <a:r>
                <a:rPr lang="en-US" altLang="ko-KR" sz="1600" b="1" dirty="0" err="1" smtClean="0">
                  <a:solidFill>
                    <a:srgbClr val="3F3F3F"/>
                  </a:solidFill>
                  <a:cs typeface="Arial" pitchFamily="34" charset="0"/>
                </a:rPr>
                <a:t>oleh</a:t>
              </a:r>
              <a:r>
                <a:rPr lang="en-US" altLang="ko-KR" sz="1600" b="1" dirty="0" smtClean="0">
                  <a:solidFill>
                    <a:srgbClr val="3F3F3F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 smtClean="0">
                  <a:solidFill>
                    <a:srgbClr val="3F3F3F"/>
                  </a:solidFill>
                  <a:cs typeface="Arial" pitchFamily="34" charset="0"/>
                </a:rPr>
                <a:t>Panitia</a:t>
              </a:r>
              <a:endParaRPr lang="ko-KR" altLang="en-US" sz="1600" b="1" dirty="0">
                <a:solidFill>
                  <a:srgbClr val="3F3F3F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91917" y="2052161"/>
            <a:ext cx="3456383" cy="1378812"/>
            <a:chOff x="2113658" y="4294856"/>
            <a:chExt cx="3647460" cy="1034109"/>
          </a:xfrm>
        </p:grpSpPr>
        <p:sp>
          <p:nvSpPr>
            <p:cNvPr id="28" name="TextBox 27"/>
            <p:cNvSpPr txBox="1"/>
            <p:nvPr/>
          </p:nvSpPr>
          <p:spPr>
            <a:xfrm>
              <a:off x="2113659" y="4521052"/>
              <a:ext cx="3647459" cy="8079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latinLnBrk="1"/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Peserta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melakukan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kroscek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serta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memverifikasi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ketersediaan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berdasarkan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checklist yang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telah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dibagikan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oleh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Tim Basis Data.  </a:t>
              </a:r>
              <a:endPara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13658" y="4294856"/>
              <a:ext cx="3647459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latinLnBrk="1"/>
              <a:r>
                <a:rPr lang="en-US" altLang="ko-KR" sz="1600" b="1" dirty="0" err="1" smtClean="0">
                  <a:solidFill>
                    <a:srgbClr val="3F3F3F"/>
                  </a:solidFill>
                  <a:cs typeface="Arial" pitchFamily="34" charset="0"/>
                </a:rPr>
                <a:t>Verifikasi</a:t>
              </a:r>
              <a:r>
                <a:rPr lang="en-US" altLang="ko-KR" sz="1600" b="1" dirty="0" smtClean="0">
                  <a:solidFill>
                    <a:srgbClr val="3F3F3F"/>
                  </a:solidFill>
                  <a:cs typeface="Arial" pitchFamily="34" charset="0"/>
                </a:rPr>
                <a:t> Data</a:t>
              </a:r>
              <a:endParaRPr lang="ko-KR" altLang="en-US" sz="1600" b="1" dirty="0">
                <a:solidFill>
                  <a:srgbClr val="3F3F3F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5360" y="3892614"/>
            <a:ext cx="3456384" cy="1378813"/>
            <a:chOff x="2113657" y="4294856"/>
            <a:chExt cx="3647460" cy="1034110"/>
          </a:xfrm>
        </p:grpSpPr>
        <p:sp>
          <p:nvSpPr>
            <p:cNvPr id="31" name="TextBox 30"/>
            <p:cNvSpPr txBox="1"/>
            <p:nvPr/>
          </p:nvSpPr>
          <p:spPr>
            <a:xfrm>
              <a:off x="2113657" y="4521052"/>
              <a:ext cx="3647459" cy="80791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latinLnBrk="1"/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Checklist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ketersediaan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dari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hasil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pengumpulan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di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tahun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2018, data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tersebut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merupakan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data RIIL (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dilengkapi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dengan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dokumen</a:t>
              </a:r>
              <a:r>
                <a:rPr lang="en-US" altLang="ko-K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).</a:t>
              </a:r>
              <a:endPara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13658" y="4294856"/>
              <a:ext cx="3647459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latinLnBrk="1"/>
              <a:r>
                <a:rPr lang="en-US" altLang="ko-KR" sz="1600" b="1" dirty="0" err="1" smtClean="0">
                  <a:solidFill>
                    <a:srgbClr val="EB494B"/>
                  </a:solidFill>
                  <a:cs typeface="Arial" pitchFamily="34" charset="0"/>
                </a:rPr>
                <a:t>Pembagian</a:t>
              </a:r>
              <a:r>
                <a:rPr lang="en-US" altLang="ko-KR" sz="1600" b="1" dirty="0" smtClean="0">
                  <a:solidFill>
                    <a:srgbClr val="EB494B"/>
                  </a:solidFill>
                  <a:cs typeface="Arial" pitchFamily="34" charset="0"/>
                </a:rPr>
                <a:t> Checklist Data</a:t>
              </a:r>
              <a:endParaRPr lang="ko-KR" altLang="en-US" sz="1600" b="1" dirty="0">
                <a:solidFill>
                  <a:srgbClr val="EB494B"/>
                </a:solidFill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493079" y="3294783"/>
            <a:ext cx="3188075" cy="13236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latinLnBrk="1"/>
            <a:r>
              <a:rPr lang="en-US" altLang="ko-KR" sz="2667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DESK</a:t>
            </a:r>
          </a:p>
          <a:p>
            <a:pPr algn="ctr" latinLnBrk="1"/>
            <a:r>
              <a:rPr lang="en-US" altLang="ko-KR" sz="2667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VERIFIKASI</a:t>
            </a:r>
          </a:p>
          <a:p>
            <a:pPr algn="ctr" latinLnBrk="1"/>
            <a:r>
              <a:rPr lang="en-US" altLang="ko-KR" sz="2667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DATA</a:t>
            </a:r>
            <a:endParaRPr lang="ko-KR" altLang="en-US" sz="2667" b="1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76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CONTOH CHECKLIST</a:t>
            </a:r>
            <a:endParaRPr lang="en-US" sz="4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35360" y="869223"/>
            <a:ext cx="11425269" cy="38404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Desk </a:t>
            </a:r>
            <a:r>
              <a:rPr lang="en-US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Ketersedian</a:t>
            </a:r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Data TA. 2018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079" y="5997800"/>
            <a:ext cx="11010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*data </a:t>
            </a:r>
            <a:r>
              <a:rPr lang="en-US" dirty="0" err="1" smtClean="0">
                <a:solidFill>
                  <a:schemeClr val="bg1"/>
                </a:solidFill>
              </a:rPr>
              <a:t>terlampir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merupakan</a:t>
            </a:r>
            <a:r>
              <a:rPr lang="en-US" dirty="0" smtClean="0">
                <a:solidFill>
                  <a:schemeClr val="bg1"/>
                </a:solidFill>
              </a:rPr>
              <a:t> checklist data </a:t>
            </a:r>
            <a:r>
              <a:rPr lang="en-US" dirty="0" err="1" smtClean="0">
                <a:solidFill>
                  <a:schemeClr val="bg1"/>
                </a:solidFill>
              </a:rPr>
              <a:t>riil</a:t>
            </a:r>
            <a:r>
              <a:rPr lang="en-US" dirty="0" smtClean="0">
                <a:solidFill>
                  <a:schemeClr val="bg1"/>
                </a:solidFill>
              </a:rPr>
              <a:t> yang </a:t>
            </a:r>
            <a:r>
              <a:rPr lang="en-US" dirty="0" err="1" smtClean="0">
                <a:solidFill>
                  <a:schemeClr val="bg1"/>
                </a:solidFill>
              </a:rPr>
              <a:t>dilengkapi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Dokumen</a:t>
            </a:r>
            <a:r>
              <a:rPr lang="en-US" dirty="0" smtClean="0">
                <a:solidFill>
                  <a:schemeClr val="bg1"/>
                </a:solidFill>
              </a:rPr>
              <a:t> Softcopy </a:t>
            </a:r>
            <a:r>
              <a:rPr lang="en-US" dirty="0" err="1" smtClean="0">
                <a:solidFill>
                  <a:schemeClr val="bg1"/>
                </a:solidFill>
              </a:rPr>
              <a:t>pada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tim</a:t>
            </a:r>
            <a:r>
              <a:rPr lang="en-US" dirty="0" smtClean="0">
                <a:solidFill>
                  <a:schemeClr val="bg1"/>
                </a:solidFill>
              </a:rPr>
              <a:t> Basis Data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File excel </a:t>
            </a:r>
            <a:r>
              <a:rPr lang="en-US" dirty="0" err="1" smtClean="0">
                <a:solidFill>
                  <a:schemeClr val="bg1"/>
                </a:solidFill>
              </a:rPr>
              <a:t>akan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dibagi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panitia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pelaksanaan</a:t>
            </a:r>
            <a:r>
              <a:rPr lang="en-US" dirty="0" smtClean="0">
                <a:solidFill>
                  <a:schemeClr val="bg1"/>
                </a:solidFill>
              </a:rPr>
              <a:t> desk.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909376"/>
              </p:ext>
            </p:extLst>
          </p:nvPr>
        </p:nvGraphicFramePr>
        <p:xfrm>
          <a:off x="386079" y="1901190"/>
          <a:ext cx="11302604" cy="3763367"/>
        </p:xfrm>
        <a:graphic>
          <a:graphicData uri="http://schemas.openxmlformats.org/presentationml/2006/ole">
            <p:oleObj spid="_x0000_s1044" name="Worksheet" r:id="rId3" imgW="8610574" imgH="2866965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03155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1160696"/>
            <a:ext cx="11277600" cy="457200"/>
          </a:xfrm>
        </p:spPr>
        <p:txBody>
          <a:bodyPr/>
          <a:lstStyle/>
          <a:p>
            <a:r>
              <a:rPr lang="en-US" dirty="0" smtClean="0"/>
              <a:t>UPDATE KETERSEDIAAN DATA</a:t>
            </a:r>
            <a:br>
              <a:rPr lang="en-US" dirty="0" smtClean="0"/>
            </a:br>
            <a:r>
              <a:rPr lang="en-US" sz="2000" dirty="0" smtClean="0"/>
              <a:t>(checklist </a:t>
            </a:r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 smtClean="0"/>
              <a:t>dilengkapi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lampiran</a:t>
            </a:r>
            <a:r>
              <a:rPr lang="en-US" sz="2000" dirty="0" smtClean="0"/>
              <a:t> </a:t>
            </a:r>
            <a:r>
              <a:rPr lang="en-US" sz="2000" dirty="0" err="1" smtClean="0"/>
              <a:t>dokumen</a:t>
            </a:r>
            <a:r>
              <a:rPr lang="en-US" sz="2000" dirty="0" smtClean="0"/>
              <a:t> </a:t>
            </a:r>
            <a:r>
              <a:rPr lang="en-US" sz="2000" dirty="0" err="1" smtClean="0"/>
              <a:t>pendukung</a:t>
            </a:r>
            <a:r>
              <a:rPr lang="en-US" sz="2000" dirty="0" smtClean="0"/>
              <a:t>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1265920"/>
              </p:ext>
            </p:extLst>
          </p:nvPr>
        </p:nvGraphicFramePr>
        <p:xfrm>
          <a:off x="1006474" y="2081105"/>
          <a:ext cx="10337800" cy="4520355"/>
        </p:xfrm>
        <a:graphic>
          <a:graphicData uri="http://schemas.openxmlformats.org/presentationml/2006/ole">
            <p:oleObj spid="_x0000_s3084" name="Worksheet" r:id="rId4" imgW="10121735" imgH="4425987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990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 err="1" smtClean="0">
                <a:latin typeface="Arial Narrow" panose="020B0606020202030204" pitchFamily="34" charset="0"/>
              </a:rPr>
              <a:t>Mekanisme</a:t>
            </a:r>
            <a:r>
              <a:rPr lang="en-US" altLang="ko-KR" dirty="0" smtClean="0">
                <a:latin typeface="Arial Narrow" panose="020B0606020202030204" pitchFamily="34" charset="0"/>
              </a:rPr>
              <a:t> Desk (2)</a:t>
            </a:r>
            <a:endParaRPr lang="ko-KR" altLang="en-US" dirty="0">
              <a:latin typeface="Arial Narrow" panose="020B060602020203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smtClean="0">
                <a:latin typeface="Arial Narrow" panose="020B0606020202030204" pitchFamily="34" charset="0"/>
              </a:rPr>
              <a:t>Desk Data </a:t>
            </a:r>
            <a:r>
              <a:rPr lang="en-US" altLang="ko-KR" dirty="0" err="1" smtClean="0">
                <a:latin typeface="Arial Narrow" panose="020B0606020202030204" pitchFamily="34" charset="0"/>
              </a:rPr>
              <a:t>Perumahan</a:t>
            </a:r>
            <a:endParaRPr lang="en-US" altLang="ko-KR" dirty="0">
              <a:latin typeface="Arial Narrow" panose="020B0606020202030204" pitchFamily="34" charset="0"/>
            </a:endParaRPr>
          </a:p>
        </p:txBody>
      </p:sp>
      <p:sp>
        <p:nvSpPr>
          <p:cNvPr id="11" name="Text Placeholder 13"/>
          <p:cNvSpPr txBox="1">
            <a:spLocks/>
          </p:cNvSpPr>
          <p:nvPr/>
        </p:nvSpPr>
        <p:spPr>
          <a:xfrm>
            <a:off x="6202014" y="1541931"/>
            <a:ext cx="5568621" cy="105611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ko-KR" sz="2667" b="1" dirty="0" smtClean="0">
                <a:solidFill>
                  <a:schemeClr val="accent3"/>
                </a:solidFill>
                <a:cs typeface="Arial" pitchFamily="34" charset="0"/>
              </a:rPr>
              <a:t>Data </a:t>
            </a:r>
            <a:r>
              <a:rPr lang="en-US" altLang="ko-KR" sz="2667" b="1" dirty="0" err="1" smtClean="0">
                <a:solidFill>
                  <a:schemeClr val="accent3"/>
                </a:solidFill>
                <a:cs typeface="Arial" pitchFamily="34" charset="0"/>
              </a:rPr>
              <a:t>Capaian</a:t>
            </a:r>
            <a:r>
              <a:rPr lang="en-US" altLang="ko-KR" sz="2667" b="1" dirty="0" smtClean="0">
                <a:solidFill>
                  <a:schemeClr val="accent3"/>
                </a:solidFill>
                <a:cs typeface="Arial" pitchFamily="34" charset="0"/>
              </a:rPr>
              <a:t> RTLH TA. 2018</a:t>
            </a:r>
            <a:endParaRPr lang="en-US" altLang="ko-KR" sz="2667" b="1" dirty="0">
              <a:solidFill>
                <a:schemeClr val="accent3"/>
              </a:solidFill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(Form Data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Capaian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endParaRPr lang="en-US" altLang="ko-KR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2057" y="2464514"/>
            <a:ext cx="556857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Peserta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Desk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mengisi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data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capaian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penanganan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PENINGKATAN KUALITAS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Rumah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Tidak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Layak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Huni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di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Kab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/Kota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pendanaan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APBD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Kab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/Kota, Dana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DAK, CSR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serta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PEMBANGUNAN BARU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sumber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dana APBD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Kab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/Kota.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431371" y="4442713"/>
            <a:ext cx="5568621" cy="8616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altLang="ko-KR" sz="2667" b="1" dirty="0">
                <a:solidFill>
                  <a:schemeClr val="accent3"/>
                </a:solidFill>
                <a:cs typeface="Arial" pitchFamily="34" charset="0"/>
              </a:rPr>
              <a:t>Data </a:t>
            </a:r>
            <a:r>
              <a:rPr lang="en-US" altLang="ko-KR" sz="2667" b="1" dirty="0" err="1" smtClean="0">
                <a:solidFill>
                  <a:schemeClr val="accent3"/>
                </a:solidFill>
                <a:cs typeface="Arial" pitchFamily="34" charset="0"/>
              </a:rPr>
              <a:t>Rencana</a:t>
            </a:r>
            <a:r>
              <a:rPr lang="en-US" altLang="ko-KR" sz="2667" b="1" dirty="0" smtClean="0">
                <a:solidFill>
                  <a:schemeClr val="accent3"/>
                </a:solidFill>
                <a:cs typeface="Arial" pitchFamily="34" charset="0"/>
              </a:rPr>
              <a:t> RTLH </a:t>
            </a:r>
            <a:r>
              <a:rPr lang="en-US" altLang="ko-KR" sz="2667" b="1" dirty="0">
                <a:solidFill>
                  <a:schemeClr val="accent3"/>
                </a:solidFill>
                <a:cs typeface="Arial" pitchFamily="34" charset="0"/>
              </a:rPr>
              <a:t>TA. </a:t>
            </a:r>
            <a:r>
              <a:rPr lang="en-US" altLang="ko-KR" sz="2667" b="1" dirty="0" smtClean="0">
                <a:solidFill>
                  <a:schemeClr val="accent3"/>
                </a:solidFill>
                <a:cs typeface="Arial" pitchFamily="34" charset="0"/>
              </a:rPr>
              <a:t>2019</a:t>
            </a:r>
            <a:endParaRPr lang="en-US" altLang="ko-KR" sz="2667" b="1" dirty="0">
              <a:solidFill>
                <a:schemeClr val="accent3"/>
              </a:solidFill>
              <a:cs typeface="Arial" pitchFamily="34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(Form Data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Rencana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endParaRPr lang="en-US" altLang="ko-KR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1414" y="5304334"/>
            <a:ext cx="556857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Peserta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Desk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mengisi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data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rencana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penanganan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PENINGKATAN KUALITAS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Rumah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Tidak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Layak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Huni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di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Kab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/Kota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pendanaan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APBD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Kab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/Kota, Dana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DAK, CSR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serta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PEMBANGUNAN BARU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sumber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dana APBD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Kab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/Kota.  </a:t>
            </a:r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87" b="15087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66" b="189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28850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6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82E27"/>
      </a:accent1>
      <a:accent2>
        <a:srgbClr val="505D4F"/>
      </a:accent2>
      <a:accent3>
        <a:srgbClr val="788C76"/>
      </a:accent3>
      <a:accent4>
        <a:srgbClr val="A0BB9E"/>
      </a:accent4>
      <a:accent5>
        <a:srgbClr val="ADDFA9"/>
      </a:accent5>
      <a:accent6>
        <a:srgbClr val="CED59F"/>
      </a:accent6>
      <a:hlink>
        <a:srgbClr val="FFFFFF"/>
      </a:hlink>
      <a:folHlink>
        <a:srgbClr val="595959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93">
      <a:dk1>
        <a:sysClr val="windowText" lastClr="000000"/>
      </a:dk1>
      <a:lt1>
        <a:sysClr val="window" lastClr="FFFFFF"/>
      </a:lt1>
      <a:dk2>
        <a:srgbClr val="80C1C1"/>
      </a:dk2>
      <a:lt2>
        <a:srgbClr val="E7E6E6"/>
      </a:lt2>
      <a:accent1>
        <a:srgbClr val="F6821F"/>
      </a:accent1>
      <a:accent2>
        <a:srgbClr val="47C3CF"/>
      </a:accent2>
      <a:accent3>
        <a:srgbClr val="106A82"/>
      </a:accent3>
      <a:accent4>
        <a:srgbClr val="3DB0A1"/>
      </a:accent4>
      <a:accent5>
        <a:srgbClr val="252D40"/>
      </a:accent5>
      <a:accent6>
        <a:srgbClr val="1D212A"/>
      </a:accent6>
      <a:hlink>
        <a:srgbClr val="80C1C1"/>
      </a:hlink>
      <a:folHlink>
        <a:srgbClr val="3DB0A1"/>
      </a:folHlink>
    </a:clrScheme>
    <a:fontScheme name="Custom 26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Custom 189">
      <a:dk1>
        <a:srgbClr val="3F3F3F"/>
      </a:dk1>
      <a:lt1>
        <a:sysClr val="window" lastClr="FFFFFF"/>
      </a:lt1>
      <a:dk2>
        <a:srgbClr val="262626"/>
      </a:dk2>
      <a:lt2>
        <a:srgbClr val="E7E6E6"/>
      </a:lt2>
      <a:accent1>
        <a:srgbClr val="23252D"/>
      </a:accent1>
      <a:accent2>
        <a:srgbClr val="697371"/>
      </a:accent2>
      <a:accent3>
        <a:srgbClr val="FFE7A6"/>
      </a:accent3>
      <a:accent4>
        <a:srgbClr val="F3AF35"/>
      </a:accent4>
      <a:accent5>
        <a:srgbClr val="FA8000"/>
      </a:accent5>
      <a:accent6>
        <a:srgbClr val="47D9BF"/>
      </a:accent6>
      <a:hlink>
        <a:srgbClr val="FA8000"/>
      </a:hlink>
      <a:folHlink>
        <a:srgbClr val="F5BA5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Custom 139">
      <a:dk1>
        <a:srgbClr val="3F3F3F"/>
      </a:dk1>
      <a:lt1>
        <a:sysClr val="window" lastClr="FFFFFF"/>
      </a:lt1>
      <a:dk2>
        <a:srgbClr val="3F3F3F"/>
      </a:dk2>
      <a:lt2>
        <a:srgbClr val="E7E6E6"/>
      </a:lt2>
      <a:accent1>
        <a:srgbClr val="703030"/>
      </a:accent1>
      <a:accent2>
        <a:srgbClr val="2F343B"/>
      </a:accent2>
      <a:accent3>
        <a:srgbClr val="7E827A"/>
      </a:accent3>
      <a:accent4>
        <a:srgbClr val="D0CECE"/>
      </a:accent4>
      <a:accent5>
        <a:srgbClr val="D9BA83"/>
      </a:accent5>
      <a:accent6>
        <a:srgbClr val="C77966"/>
      </a:accent6>
      <a:hlink>
        <a:srgbClr val="7E827A"/>
      </a:hlink>
      <a:folHlink>
        <a:srgbClr val="C77966"/>
      </a:folHlink>
    </a:clrScheme>
    <a:fontScheme name="Custom 4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ontents Slide Master">
  <a:themeElements>
    <a:clrScheme name="ALLPPT-COLOR-A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494B"/>
      </a:accent1>
      <a:accent2>
        <a:srgbClr val="3F3F3F"/>
      </a:accent2>
      <a:accent3>
        <a:srgbClr val="EB494B"/>
      </a:accent3>
      <a:accent4>
        <a:srgbClr val="3F3F3F"/>
      </a:accent4>
      <a:accent5>
        <a:srgbClr val="EB494B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1_Contents Slide Master">
  <a:themeElements>
    <a:clrScheme name="ALLPPT-COLOR-A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494B"/>
      </a:accent1>
      <a:accent2>
        <a:srgbClr val="3F3F3F"/>
      </a:accent2>
      <a:accent3>
        <a:srgbClr val="EB494B"/>
      </a:accent3>
      <a:accent4>
        <a:srgbClr val="3F3F3F"/>
      </a:accent4>
      <a:accent5>
        <a:srgbClr val="EB494B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8.xml><?xml version="1.0" encoding="utf-8"?>
<a:theme xmlns:a="http://schemas.openxmlformats.org/drawingml/2006/main" name="2_Contents Slide Master">
  <a:themeElements>
    <a:clrScheme name="ALLPPT-COLOR-A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494B"/>
      </a:accent1>
      <a:accent2>
        <a:srgbClr val="3F3F3F"/>
      </a:accent2>
      <a:accent3>
        <a:srgbClr val="EB494B"/>
      </a:accent3>
      <a:accent4>
        <a:srgbClr val="3F3F3F"/>
      </a:accent4>
      <a:accent5>
        <a:srgbClr val="EB494B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696</Words>
  <Application>Microsoft Office PowerPoint</Application>
  <PresentationFormat>Custom</PresentationFormat>
  <Paragraphs>132</Paragraphs>
  <Slides>14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Office Theme</vt:lpstr>
      <vt:lpstr>1_Office Theme</vt:lpstr>
      <vt:lpstr>2_Office Theme</vt:lpstr>
      <vt:lpstr>3_Office Theme</vt:lpstr>
      <vt:lpstr>4_Office Theme</vt:lpstr>
      <vt:lpstr>Contents Slide Master</vt:lpstr>
      <vt:lpstr>1_Contents Slide Master</vt:lpstr>
      <vt:lpstr>2_Contents Slide Master</vt:lpstr>
      <vt:lpstr>Worksheet</vt:lpstr>
      <vt:lpstr>Mekanisme Desk</vt:lpstr>
      <vt:lpstr>Agenda</vt:lpstr>
      <vt:lpstr>Tujuan Desk</vt:lpstr>
      <vt:lpstr>Slide 4</vt:lpstr>
      <vt:lpstr>KETENTUAN PELAKSANAAN DESK</vt:lpstr>
      <vt:lpstr>Slide 6</vt:lpstr>
      <vt:lpstr>Slide 7</vt:lpstr>
      <vt:lpstr>UPDATE KETERSEDIAAN DATA (checklist harus dilengkapi dengan lampiran dokumen pendukung)</vt:lpstr>
      <vt:lpstr>Slide 9</vt:lpstr>
      <vt:lpstr>Slide 10</vt:lpstr>
      <vt:lpstr>Slide 11</vt:lpstr>
      <vt:lpstr>Slide 12</vt:lpstr>
      <vt:lpstr>Ruang desk</vt:lpstr>
      <vt:lpstr>TERIMA 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SlideGenius.com</dc:creator>
  <cp:lastModifiedBy>hp430</cp:lastModifiedBy>
  <cp:revision>351</cp:revision>
  <cp:lastPrinted>2018-10-22T17:14:19Z</cp:lastPrinted>
  <dcterms:created xsi:type="dcterms:W3CDTF">2017-08-24T14:37:05Z</dcterms:created>
  <dcterms:modified xsi:type="dcterms:W3CDTF">2019-03-14T10:04:28Z</dcterms:modified>
</cp:coreProperties>
</file>